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Lst>
  <p:sldIdLst>
    <p:sldId id="257" r:id="rId4"/>
    <p:sldId id="258" r:id="rId5"/>
    <p:sldId id="278" r:id="rId6"/>
    <p:sldId id="261" r:id="rId7"/>
    <p:sldId id="279"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59" r:id="rId24"/>
    <p:sldId id="260" r:id="rId25"/>
    <p:sldId id="277" r:id="rId26"/>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5E1C43C-A932-896B-167A-B2444BA09D3B}" name="Brian Chan" initials="BC" userId="a7177575e55980e1"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5" d="100"/>
          <a:sy n="85" d="100"/>
        </p:scale>
        <p:origin x="147" y="4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microsoft.com/office/2018/10/relationships/authors" Target="author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058BF-C5E1-4B52-BD8A-FD1AD5779347}"/>
              </a:ext>
            </a:extLst>
          </p:cNvPr>
          <p:cNvSpPr>
            <a:spLocks noGrp="1"/>
          </p:cNvSpPr>
          <p:nvPr>
            <p:ph type="ctrTitle"/>
          </p:nvPr>
        </p:nvSpPr>
        <p:spPr>
          <a:xfrm>
            <a:off x="1524000" y="1122363"/>
            <a:ext cx="9144000" cy="2387600"/>
          </a:xfrm>
        </p:spPr>
        <p:txBody>
          <a:bodyPr anchor="b"/>
          <a:lstStyle>
            <a:lvl1pPr algn="ctr">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DFCD51F7-3CC3-4BB7-8291-B1789482E86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FD320447-D6C7-43E1-AE88-1FB66CC9C55E}"/>
              </a:ext>
            </a:extLst>
          </p:cNvPr>
          <p:cNvSpPr>
            <a:spLocks noGrp="1"/>
          </p:cNvSpPr>
          <p:nvPr>
            <p:ph type="dt" sz="half" idx="10"/>
          </p:nvPr>
        </p:nvSpPr>
        <p:spPr/>
        <p:txBody>
          <a:bodyPr/>
          <a:lstStyle/>
          <a:p>
            <a:fld id="{3657AA7F-BE72-4467-897E-7A302F46504F}" type="datetimeFigureOut">
              <a:rPr lang="en-US" smtClean="0"/>
              <a:t>6/25/2024</a:t>
            </a:fld>
            <a:endParaRPr lang="en-US"/>
          </a:p>
        </p:txBody>
      </p:sp>
      <p:sp>
        <p:nvSpPr>
          <p:cNvPr id="5" name="Footer Placeholder 4">
            <a:extLst>
              <a:ext uri="{FF2B5EF4-FFF2-40B4-BE49-F238E27FC236}">
                <a16:creationId xmlns:a16="http://schemas.microsoft.com/office/drawing/2014/main" id="{6F5E17B6-E7FC-473A-8D5F-0E6B838EA75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4AF4E0-FDDB-42B9-862C-7BBC501CDAC5}"/>
              </a:ext>
            </a:extLst>
          </p:cNvPr>
          <p:cNvSpPr>
            <a:spLocks noGrp="1"/>
          </p:cNvSpPr>
          <p:nvPr>
            <p:ph type="sldNum" sz="quarter" idx="12"/>
          </p:nvPr>
        </p:nvSpPr>
        <p:spPr/>
        <p:txBody>
          <a:bodyPr/>
          <a:lstStyle/>
          <a:p>
            <a:fld id="{35747434-7036-48DB-A148-6B3D8EE75CDA}" type="slidenum">
              <a:rPr lang="en-US" smtClean="0"/>
              <a:t>‹#›</a:t>
            </a:fld>
            <a:endParaRPr lang="en-US"/>
          </a:p>
        </p:txBody>
      </p:sp>
    </p:spTree>
    <p:extLst>
      <p:ext uri="{BB962C8B-B14F-4D97-AF65-F5344CB8AC3E}">
        <p14:creationId xmlns:p14="http://schemas.microsoft.com/office/powerpoint/2010/main" val="14600164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736C8-0B4F-4655-A630-0B1D2540B7DD}"/>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378B888-85E0-4D92-903E-C3FE7E870DE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648916-250B-4232-BD7D-571FDE79F5E7}"/>
              </a:ext>
            </a:extLst>
          </p:cNvPr>
          <p:cNvSpPr>
            <a:spLocks noGrp="1"/>
          </p:cNvSpPr>
          <p:nvPr>
            <p:ph type="dt" sz="half" idx="10"/>
          </p:nvPr>
        </p:nvSpPr>
        <p:spPr/>
        <p:txBody>
          <a:bodyPr/>
          <a:lstStyle/>
          <a:p>
            <a:fld id="{3657AA7F-BE72-4467-897E-7A302F46504F}" type="datetimeFigureOut">
              <a:rPr lang="en-US" smtClean="0"/>
              <a:t>6/25/2024</a:t>
            </a:fld>
            <a:endParaRPr lang="en-US"/>
          </a:p>
        </p:txBody>
      </p:sp>
      <p:sp>
        <p:nvSpPr>
          <p:cNvPr id="5" name="Footer Placeholder 4">
            <a:extLst>
              <a:ext uri="{FF2B5EF4-FFF2-40B4-BE49-F238E27FC236}">
                <a16:creationId xmlns:a16="http://schemas.microsoft.com/office/drawing/2014/main" id="{B6A8BFB4-647C-4104-B6D4-3346051C36D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0FA73F-2BE8-4370-AE90-58F4CE51FC51}"/>
              </a:ext>
            </a:extLst>
          </p:cNvPr>
          <p:cNvSpPr>
            <a:spLocks noGrp="1"/>
          </p:cNvSpPr>
          <p:nvPr>
            <p:ph type="sldNum" sz="quarter" idx="12"/>
          </p:nvPr>
        </p:nvSpPr>
        <p:spPr/>
        <p:txBody>
          <a:bodyPr/>
          <a:lstStyle/>
          <a:p>
            <a:fld id="{35747434-7036-48DB-A148-6B3D8EE75CDA}" type="slidenum">
              <a:rPr lang="en-US" smtClean="0"/>
              <a:t>‹#›</a:t>
            </a:fld>
            <a:endParaRPr lang="en-US"/>
          </a:p>
        </p:txBody>
      </p:sp>
    </p:spTree>
    <p:extLst>
      <p:ext uri="{BB962C8B-B14F-4D97-AF65-F5344CB8AC3E}">
        <p14:creationId xmlns:p14="http://schemas.microsoft.com/office/powerpoint/2010/main" val="33124738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1446D-9FAC-4157-A41A-51675C8BE929}"/>
              </a:ext>
            </a:extLst>
          </p:cNvPr>
          <p:cNvSpPr>
            <a:spLocks noGrp="1"/>
          </p:cNvSpPr>
          <p:nvPr>
            <p:ph type="title"/>
          </p:nvPr>
        </p:nvSpPr>
        <p:spPr>
          <a:xfrm>
            <a:off x="730293" y="1709738"/>
            <a:ext cx="10617157" cy="2758895"/>
          </a:xfrm>
        </p:spPr>
        <p:txBody>
          <a:bodyPr anchor="b">
            <a:normAutofit/>
          </a:bodyPr>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2AF8D4A-8F93-4399-9546-64F286400D24}"/>
              </a:ext>
            </a:extLst>
          </p:cNvPr>
          <p:cNvSpPr>
            <a:spLocks noGrp="1"/>
          </p:cNvSpPr>
          <p:nvPr>
            <p:ph type="body" idx="1"/>
          </p:nvPr>
        </p:nvSpPr>
        <p:spPr>
          <a:xfrm>
            <a:off x="730293" y="4589463"/>
            <a:ext cx="10617157"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19C2FD4-BF96-470C-8247-20DFAE1CF870}"/>
              </a:ext>
            </a:extLst>
          </p:cNvPr>
          <p:cNvSpPr>
            <a:spLocks noGrp="1"/>
          </p:cNvSpPr>
          <p:nvPr>
            <p:ph type="dt" sz="half" idx="10"/>
          </p:nvPr>
        </p:nvSpPr>
        <p:spPr/>
        <p:txBody>
          <a:bodyPr/>
          <a:lstStyle/>
          <a:p>
            <a:fld id="{3657AA7F-BE72-4467-897E-7A302F46504F}" type="datetimeFigureOut">
              <a:rPr lang="en-US" smtClean="0"/>
              <a:t>6/25/2024</a:t>
            </a:fld>
            <a:endParaRPr lang="en-US"/>
          </a:p>
        </p:txBody>
      </p:sp>
      <p:sp>
        <p:nvSpPr>
          <p:cNvPr id="5" name="Footer Placeholder 4">
            <a:extLst>
              <a:ext uri="{FF2B5EF4-FFF2-40B4-BE49-F238E27FC236}">
                <a16:creationId xmlns:a16="http://schemas.microsoft.com/office/drawing/2014/main" id="{27175A2D-86C4-4467-BAB8-E9ED004D2C8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442A4D-D9B2-4C82-95E4-B86F9F5F3802}"/>
              </a:ext>
            </a:extLst>
          </p:cNvPr>
          <p:cNvSpPr>
            <a:spLocks noGrp="1"/>
          </p:cNvSpPr>
          <p:nvPr>
            <p:ph type="sldNum" sz="quarter" idx="12"/>
          </p:nvPr>
        </p:nvSpPr>
        <p:spPr/>
        <p:txBody>
          <a:bodyPr/>
          <a:lstStyle/>
          <a:p>
            <a:fld id="{35747434-7036-48DB-A148-6B3D8EE75CDA}" type="slidenum">
              <a:rPr lang="en-US" smtClean="0"/>
              <a:t>‹#›</a:t>
            </a:fld>
            <a:endParaRPr lang="en-US"/>
          </a:p>
        </p:txBody>
      </p:sp>
    </p:spTree>
    <p:extLst>
      <p:ext uri="{BB962C8B-B14F-4D97-AF65-F5344CB8AC3E}">
        <p14:creationId xmlns:p14="http://schemas.microsoft.com/office/powerpoint/2010/main" val="42018969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6B3AA-8C30-429E-B934-AF12204387B9}"/>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915834E-691F-4728-88F5-A0C4696695EB}"/>
              </a:ext>
            </a:extLst>
          </p:cNvPr>
          <p:cNvSpPr>
            <a:spLocks noGrp="1"/>
          </p:cNvSpPr>
          <p:nvPr>
            <p:ph sz="half" idx="1"/>
          </p:nvPr>
        </p:nvSpPr>
        <p:spPr>
          <a:xfrm>
            <a:off x="777240" y="1825625"/>
            <a:ext cx="524256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13876374-880F-4E25-9F88-79E3C1AB1F9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119BD69-B509-4FCE-95A8-ED03FFC8CC3C}"/>
              </a:ext>
            </a:extLst>
          </p:cNvPr>
          <p:cNvSpPr>
            <a:spLocks noGrp="1"/>
          </p:cNvSpPr>
          <p:nvPr>
            <p:ph type="dt" sz="half" idx="10"/>
          </p:nvPr>
        </p:nvSpPr>
        <p:spPr/>
        <p:txBody>
          <a:bodyPr/>
          <a:lstStyle/>
          <a:p>
            <a:fld id="{3657AA7F-BE72-4467-897E-7A302F46504F}" type="datetimeFigureOut">
              <a:rPr lang="en-US" smtClean="0"/>
              <a:t>6/25/2024</a:t>
            </a:fld>
            <a:endParaRPr lang="en-US"/>
          </a:p>
        </p:txBody>
      </p:sp>
      <p:sp>
        <p:nvSpPr>
          <p:cNvPr id="6" name="Footer Placeholder 5">
            <a:extLst>
              <a:ext uri="{FF2B5EF4-FFF2-40B4-BE49-F238E27FC236}">
                <a16:creationId xmlns:a16="http://schemas.microsoft.com/office/drawing/2014/main" id="{DB7C287B-AE5B-490B-BF81-A50D7A2E872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3C2246-303C-4A29-B6EA-E62CEDE6C2A1}"/>
              </a:ext>
            </a:extLst>
          </p:cNvPr>
          <p:cNvSpPr>
            <a:spLocks noGrp="1"/>
          </p:cNvSpPr>
          <p:nvPr>
            <p:ph type="sldNum" sz="quarter" idx="12"/>
          </p:nvPr>
        </p:nvSpPr>
        <p:spPr/>
        <p:txBody>
          <a:bodyPr/>
          <a:lstStyle/>
          <a:p>
            <a:fld id="{35747434-7036-48DB-A148-6B3D8EE75CDA}" type="slidenum">
              <a:rPr lang="en-US" smtClean="0"/>
              <a:t>‹#›</a:t>
            </a:fld>
            <a:endParaRPr lang="en-US"/>
          </a:p>
        </p:txBody>
      </p:sp>
    </p:spTree>
    <p:extLst>
      <p:ext uri="{BB962C8B-B14F-4D97-AF65-F5344CB8AC3E}">
        <p14:creationId xmlns:p14="http://schemas.microsoft.com/office/powerpoint/2010/main" val="18611369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42FE79-D5BE-43E8-B6C5-2675B7F4D818}"/>
              </a:ext>
            </a:extLst>
          </p:cNvPr>
          <p:cNvSpPr>
            <a:spLocks noGrp="1"/>
          </p:cNvSpPr>
          <p:nvPr>
            <p:ph type="title"/>
          </p:nvPr>
        </p:nvSpPr>
        <p:spPr>
          <a:xfrm>
            <a:off x="777240" y="365125"/>
            <a:ext cx="10578148" cy="132556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69D3A07-BA51-4113-902E-830A887D2394}"/>
              </a:ext>
            </a:extLst>
          </p:cNvPr>
          <p:cNvSpPr>
            <a:spLocks noGrp="1"/>
          </p:cNvSpPr>
          <p:nvPr>
            <p:ph type="body" idx="1"/>
          </p:nvPr>
        </p:nvSpPr>
        <p:spPr>
          <a:xfrm>
            <a:off x="777240" y="1803903"/>
            <a:ext cx="5220335"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8E320A9-E274-4E1B-B02D-9A3F510A1F22}"/>
              </a:ext>
            </a:extLst>
          </p:cNvPr>
          <p:cNvSpPr>
            <a:spLocks noGrp="1"/>
          </p:cNvSpPr>
          <p:nvPr>
            <p:ph sz="half" idx="2"/>
          </p:nvPr>
        </p:nvSpPr>
        <p:spPr>
          <a:xfrm>
            <a:off x="777240" y="2737063"/>
            <a:ext cx="5220335" cy="3452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DBE80D3A-C2A8-4B78-B7E2-4908C74B1C43}"/>
              </a:ext>
            </a:extLst>
          </p:cNvPr>
          <p:cNvSpPr>
            <a:spLocks noGrp="1"/>
          </p:cNvSpPr>
          <p:nvPr>
            <p:ph type="body" sz="quarter" idx="3"/>
          </p:nvPr>
        </p:nvSpPr>
        <p:spPr>
          <a:xfrm>
            <a:off x="6172200" y="180390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C5D84DD-9460-4B08-86AD-27486A940047}"/>
              </a:ext>
            </a:extLst>
          </p:cNvPr>
          <p:cNvSpPr>
            <a:spLocks noGrp="1"/>
          </p:cNvSpPr>
          <p:nvPr>
            <p:ph sz="quarter" idx="4"/>
          </p:nvPr>
        </p:nvSpPr>
        <p:spPr>
          <a:xfrm>
            <a:off x="6172200" y="2737063"/>
            <a:ext cx="5183188" cy="3452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4B0B7F8-282C-4210-AE7D-F35228BAC803}"/>
              </a:ext>
            </a:extLst>
          </p:cNvPr>
          <p:cNvSpPr>
            <a:spLocks noGrp="1"/>
          </p:cNvSpPr>
          <p:nvPr>
            <p:ph type="dt" sz="half" idx="10"/>
          </p:nvPr>
        </p:nvSpPr>
        <p:spPr/>
        <p:txBody>
          <a:bodyPr/>
          <a:lstStyle/>
          <a:p>
            <a:fld id="{3657AA7F-BE72-4467-897E-7A302F46504F}" type="datetimeFigureOut">
              <a:rPr lang="en-US" smtClean="0"/>
              <a:t>6/25/2024</a:t>
            </a:fld>
            <a:endParaRPr lang="en-US"/>
          </a:p>
        </p:txBody>
      </p:sp>
      <p:sp>
        <p:nvSpPr>
          <p:cNvPr id="8" name="Footer Placeholder 7">
            <a:extLst>
              <a:ext uri="{FF2B5EF4-FFF2-40B4-BE49-F238E27FC236}">
                <a16:creationId xmlns:a16="http://schemas.microsoft.com/office/drawing/2014/main" id="{FAE343A9-1067-4DCF-BACC-1F7F3805022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F84E471-04DB-4DB5-8CC5-16B3FC88509D}"/>
              </a:ext>
            </a:extLst>
          </p:cNvPr>
          <p:cNvSpPr>
            <a:spLocks noGrp="1"/>
          </p:cNvSpPr>
          <p:nvPr>
            <p:ph type="sldNum" sz="quarter" idx="12"/>
          </p:nvPr>
        </p:nvSpPr>
        <p:spPr/>
        <p:txBody>
          <a:bodyPr/>
          <a:lstStyle/>
          <a:p>
            <a:fld id="{35747434-7036-48DB-A148-6B3D8EE75CDA}" type="slidenum">
              <a:rPr lang="en-US" smtClean="0"/>
              <a:t>‹#›</a:t>
            </a:fld>
            <a:endParaRPr lang="en-US"/>
          </a:p>
        </p:txBody>
      </p:sp>
    </p:spTree>
    <p:extLst>
      <p:ext uri="{BB962C8B-B14F-4D97-AF65-F5344CB8AC3E}">
        <p14:creationId xmlns:p14="http://schemas.microsoft.com/office/powerpoint/2010/main" val="42050135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D87C0-272E-4E50-A316-78079B2B923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906C1C9-1F69-432A-858C-D828B56E1659}"/>
              </a:ext>
            </a:extLst>
          </p:cNvPr>
          <p:cNvSpPr>
            <a:spLocks noGrp="1"/>
          </p:cNvSpPr>
          <p:nvPr>
            <p:ph type="dt" sz="half" idx="10"/>
          </p:nvPr>
        </p:nvSpPr>
        <p:spPr/>
        <p:txBody>
          <a:bodyPr/>
          <a:lstStyle/>
          <a:p>
            <a:fld id="{3657AA7F-BE72-4467-897E-7A302F46504F}" type="datetimeFigureOut">
              <a:rPr lang="en-US" smtClean="0"/>
              <a:t>6/25/2024</a:t>
            </a:fld>
            <a:endParaRPr lang="en-US"/>
          </a:p>
        </p:txBody>
      </p:sp>
      <p:sp>
        <p:nvSpPr>
          <p:cNvPr id="4" name="Footer Placeholder 3">
            <a:extLst>
              <a:ext uri="{FF2B5EF4-FFF2-40B4-BE49-F238E27FC236}">
                <a16:creationId xmlns:a16="http://schemas.microsoft.com/office/drawing/2014/main" id="{BD6D9A1B-D149-4B97-B161-3D7C9ADBCF7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AB3722F-8C88-4E54-8CD6-12D31A05F813}"/>
              </a:ext>
            </a:extLst>
          </p:cNvPr>
          <p:cNvSpPr>
            <a:spLocks noGrp="1"/>
          </p:cNvSpPr>
          <p:nvPr>
            <p:ph type="sldNum" sz="quarter" idx="12"/>
          </p:nvPr>
        </p:nvSpPr>
        <p:spPr/>
        <p:txBody>
          <a:bodyPr/>
          <a:lstStyle/>
          <a:p>
            <a:fld id="{35747434-7036-48DB-A148-6B3D8EE75CDA}" type="slidenum">
              <a:rPr lang="en-US" smtClean="0"/>
              <a:t>‹#›</a:t>
            </a:fld>
            <a:endParaRPr lang="en-US"/>
          </a:p>
        </p:txBody>
      </p:sp>
    </p:spTree>
    <p:extLst>
      <p:ext uri="{BB962C8B-B14F-4D97-AF65-F5344CB8AC3E}">
        <p14:creationId xmlns:p14="http://schemas.microsoft.com/office/powerpoint/2010/main" val="22433975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0E1B4EE-6DFC-45F3-9174-D913EB57CB9D}"/>
              </a:ext>
            </a:extLst>
          </p:cNvPr>
          <p:cNvSpPr>
            <a:spLocks noGrp="1"/>
          </p:cNvSpPr>
          <p:nvPr>
            <p:ph type="dt" sz="half" idx="10"/>
          </p:nvPr>
        </p:nvSpPr>
        <p:spPr/>
        <p:txBody>
          <a:bodyPr/>
          <a:lstStyle/>
          <a:p>
            <a:fld id="{3657AA7F-BE72-4467-897E-7A302F46504F}" type="datetimeFigureOut">
              <a:rPr lang="en-US" smtClean="0"/>
              <a:t>6/25/2024</a:t>
            </a:fld>
            <a:endParaRPr lang="en-US"/>
          </a:p>
        </p:txBody>
      </p:sp>
      <p:sp>
        <p:nvSpPr>
          <p:cNvPr id="3" name="Footer Placeholder 2">
            <a:extLst>
              <a:ext uri="{FF2B5EF4-FFF2-40B4-BE49-F238E27FC236}">
                <a16:creationId xmlns:a16="http://schemas.microsoft.com/office/drawing/2014/main" id="{0BF7F7DC-6DDE-4337-AD27-BBE7D542248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CC58EA9-3AC4-421E-B133-1FA7757DF8BA}"/>
              </a:ext>
            </a:extLst>
          </p:cNvPr>
          <p:cNvSpPr>
            <a:spLocks noGrp="1"/>
          </p:cNvSpPr>
          <p:nvPr>
            <p:ph type="sldNum" sz="quarter" idx="12"/>
          </p:nvPr>
        </p:nvSpPr>
        <p:spPr/>
        <p:txBody>
          <a:bodyPr/>
          <a:lstStyle/>
          <a:p>
            <a:fld id="{35747434-7036-48DB-A148-6B3D8EE75CDA}" type="slidenum">
              <a:rPr lang="en-US" smtClean="0"/>
              <a:t>‹#›</a:t>
            </a:fld>
            <a:endParaRPr lang="en-US"/>
          </a:p>
        </p:txBody>
      </p:sp>
    </p:spTree>
    <p:extLst>
      <p:ext uri="{BB962C8B-B14F-4D97-AF65-F5344CB8AC3E}">
        <p14:creationId xmlns:p14="http://schemas.microsoft.com/office/powerpoint/2010/main" val="1515712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035BB-74CC-43E9-B71F-A5C05D17EB78}"/>
              </a:ext>
            </a:extLst>
          </p:cNvPr>
          <p:cNvSpPr>
            <a:spLocks noGrp="1"/>
          </p:cNvSpPr>
          <p:nvPr>
            <p:ph type="title"/>
          </p:nvPr>
        </p:nvSpPr>
        <p:spPr>
          <a:xfrm>
            <a:off x="777240" y="457200"/>
            <a:ext cx="399478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CAADC9E-7845-4DB1-87E3-6FBFB2B03B8A}"/>
              </a:ext>
            </a:extLst>
          </p:cNvPr>
          <p:cNvSpPr>
            <a:spLocks noGrp="1"/>
          </p:cNvSpPr>
          <p:nvPr>
            <p:ph idx="1"/>
          </p:nvPr>
        </p:nvSpPr>
        <p:spPr>
          <a:xfrm>
            <a:off x="5183188" y="457201"/>
            <a:ext cx="6172200" cy="540385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75C925A8-2A07-43B9-B549-061F3684986B}"/>
              </a:ext>
            </a:extLst>
          </p:cNvPr>
          <p:cNvSpPr>
            <a:spLocks noGrp="1"/>
          </p:cNvSpPr>
          <p:nvPr>
            <p:ph type="body" sz="half" idx="2"/>
          </p:nvPr>
        </p:nvSpPr>
        <p:spPr>
          <a:xfrm>
            <a:off x="777240" y="2226364"/>
            <a:ext cx="3994785" cy="3642623"/>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31A9037-0564-43A1-8156-1D9932E1F85F}"/>
              </a:ext>
            </a:extLst>
          </p:cNvPr>
          <p:cNvSpPr>
            <a:spLocks noGrp="1"/>
          </p:cNvSpPr>
          <p:nvPr>
            <p:ph type="dt" sz="half" idx="10"/>
          </p:nvPr>
        </p:nvSpPr>
        <p:spPr/>
        <p:txBody>
          <a:bodyPr/>
          <a:lstStyle/>
          <a:p>
            <a:fld id="{3657AA7F-BE72-4467-897E-7A302F46504F}" type="datetimeFigureOut">
              <a:rPr lang="en-US" smtClean="0"/>
              <a:t>6/25/2024</a:t>
            </a:fld>
            <a:endParaRPr lang="en-US"/>
          </a:p>
        </p:txBody>
      </p:sp>
      <p:sp>
        <p:nvSpPr>
          <p:cNvPr id="6" name="Footer Placeholder 5">
            <a:extLst>
              <a:ext uri="{FF2B5EF4-FFF2-40B4-BE49-F238E27FC236}">
                <a16:creationId xmlns:a16="http://schemas.microsoft.com/office/drawing/2014/main" id="{CBFF0D40-D0E1-49C9-BE47-91BBC50AB2B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D129BD-890D-412E-9805-D29F4A0D3622}"/>
              </a:ext>
            </a:extLst>
          </p:cNvPr>
          <p:cNvSpPr>
            <a:spLocks noGrp="1"/>
          </p:cNvSpPr>
          <p:nvPr>
            <p:ph type="sldNum" sz="quarter" idx="12"/>
          </p:nvPr>
        </p:nvSpPr>
        <p:spPr/>
        <p:txBody>
          <a:bodyPr/>
          <a:lstStyle/>
          <a:p>
            <a:fld id="{35747434-7036-48DB-A148-6B3D8EE75CDA}" type="slidenum">
              <a:rPr lang="en-US" smtClean="0"/>
              <a:t>‹#›</a:t>
            </a:fld>
            <a:endParaRPr lang="en-US"/>
          </a:p>
        </p:txBody>
      </p:sp>
    </p:spTree>
    <p:extLst>
      <p:ext uri="{BB962C8B-B14F-4D97-AF65-F5344CB8AC3E}">
        <p14:creationId xmlns:p14="http://schemas.microsoft.com/office/powerpoint/2010/main" val="23444243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8ADB4-BA7B-42C2-9C6C-58B2763F8617}"/>
              </a:ext>
            </a:extLst>
          </p:cNvPr>
          <p:cNvSpPr>
            <a:spLocks noGrp="1"/>
          </p:cNvSpPr>
          <p:nvPr>
            <p:ph type="title"/>
          </p:nvPr>
        </p:nvSpPr>
        <p:spPr>
          <a:xfrm>
            <a:off x="718020" y="457200"/>
            <a:ext cx="4054006" cy="1600200"/>
          </a:xfrm>
        </p:spPr>
        <p:txBody>
          <a:bodyPr anchor="b"/>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E9519B58-B546-4E6B-BE00-3D1D64DA8699}"/>
              </a:ext>
            </a:extLst>
          </p:cNvPr>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FAA0AB8-41A9-4548-9B83-3EFF79A00793}"/>
              </a:ext>
            </a:extLst>
          </p:cNvPr>
          <p:cNvSpPr>
            <a:spLocks noGrp="1"/>
          </p:cNvSpPr>
          <p:nvPr>
            <p:ph type="body" sz="half" idx="2"/>
          </p:nvPr>
        </p:nvSpPr>
        <p:spPr>
          <a:xfrm>
            <a:off x="718020" y="2250218"/>
            <a:ext cx="4054006" cy="3618769"/>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3BB33ED-A015-4992-A004-33D41CFFADA1}"/>
              </a:ext>
            </a:extLst>
          </p:cNvPr>
          <p:cNvSpPr>
            <a:spLocks noGrp="1"/>
          </p:cNvSpPr>
          <p:nvPr>
            <p:ph type="dt" sz="half" idx="10"/>
          </p:nvPr>
        </p:nvSpPr>
        <p:spPr/>
        <p:txBody>
          <a:bodyPr/>
          <a:lstStyle/>
          <a:p>
            <a:fld id="{3657AA7F-BE72-4467-897E-7A302F46504F}" type="datetimeFigureOut">
              <a:rPr lang="en-US" smtClean="0"/>
              <a:t>6/25/2024</a:t>
            </a:fld>
            <a:endParaRPr lang="en-US"/>
          </a:p>
        </p:txBody>
      </p:sp>
      <p:sp>
        <p:nvSpPr>
          <p:cNvPr id="6" name="Footer Placeholder 5">
            <a:extLst>
              <a:ext uri="{FF2B5EF4-FFF2-40B4-BE49-F238E27FC236}">
                <a16:creationId xmlns:a16="http://schemas.microsoft.com/office/drawing/2014/main" id="{D3C29CDA-E85F-47D1-83B7-02A50DEBFD3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49625F-5352-4136-8AC4-F8899D00A1A9}"/>
              </a:ext>
            </a:extLst>
          </p:cNvPr>
          <p:cNvSpPr>
            <a:spLocks noGrp="1"/>
          </p:cNvSpPr>
          <p:nvPr>
            <p:ph type="sldNum" sz="quarter" idx="12"/>
          </p:nvPr>
        </p:nvSpPr>
        <p:spPr/>
        <p:txBody>
          <a:bodyPr/>
          <a:lstStyle/>
          <a:p>
            <a:fld id="{35747434-7036-48DB-A148-6B3D8EE75CDA}" type="slidenum">
              <a:rPr lang="en-US" smtClean="0"/>
              <a:t>‹#›</a:t>
            </a:fld>
            <a:endParaRPr lang="en-US"/>
          </a:p>
        </p:txBody>
      </p:sp>
    </p:spTree>
    <p:extLst>
      <p:ext uri="{BB962C8B-B14F-4D97-AF65-F5344CB8AC3E}">
        <p14:creationId xmlns:p14="http://schemas.microsoft.com/office/powerpoint/2010/main" val="970188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8E922F-6166-4009-A42D-027DC7180715}"/>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F7791CF-167D-446D-9F99-6976C986E2F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3CA422-E040-4DE1-9DA5-C8D37C116A7B}"/>
              </a:ext>
            </a:extLst>
          </p:cNvPr>
          <p:cNvSpPr>
            <a:spLocks noGrp="1"/>
          </p:cNvSpPr>
          <p:nvPr>
            <p:ph type="dt" sz="half" idx="10"/>
          </p:nvPr>
        </p:nvSpPr>
        <p:spPr/>
        <p:txBody>
          <a:bodyPr/>
          <a:lstStyle/>
          <a:p>
            <a:fld id="{3657AA7F-BE72-4467-897E-7A302F46504F}" type="datetimeFigureOut">
              <a:rPr lang="en-US" smtClean="0"/>
              <a:t>6/25/2024</a:t>
            </a:fld>
            <a:endParaRPr lang="en-US"/>
          </a:p>
        </p:txBody>
      </p:sp>
      <p:sp>
        <p:nvSpPr>
          <p:cNvPr id="5" name="Footer Placeholder 4">
            <a:extLst>
              <a:ext uri="{FF2B5EF4-FFF2-40B4-BE49-F238E27FC236}">
                <a16:creationId xmlns:a16="http://schemas.microsoft.com/office/drawing/2014/main" id="{6C813B0B-60E7-494E-91CB-055BC26906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48C554-7C1B-4D8F-9B6B-04492656904B}"/>
              </a:ext>
            </a:extLst>
          </p:cNvPr>
          <p:cNvSpPr>
            <a:spLocks noGrp="1"/>
          </p:cNvSpPr>
          <p:nvPr>
            <p:ph type="sldNum" sz="quarter" idx="12"/>
          </p:nvPr>
        </p:nvSpPr>
        <p:spPr/>
        <p:txBody>
          <a:bodyPr/>
          <a:lstStyle/>
          <a:p>
            <a:fld id="{35747434-7036-48DB-A148-6B3D8EE75CDA}" type="slidenum">
              <a:rPr lang="en-US" smtClean="0"/>
              <a:t>‹#›</a:t>
            </a:fld>
            <a:endParaRPr lang="en-US"/>
          </a:p>
        </p:txBody>
      </p:sp>
    </p:spTree>
    <p:extLst>
      <p:ext uri="{BB962C8B-B14F-4D97-AF65-F5344CB8AC3E}">
        <p14:creationId xmlns:p14="http://schemas.microsoft.com/office/powerpoint/2010/main" val="34337743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EC66EF0-6ED8-49A7-BDAD-E20A143FAEA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0FCE9CD-90A9-44BA-B293-0662E077DDE9}"/>
              </a:ext>
            </a:extLst>
          </p:cNvPr>
          <p:cNvSpPr>
            <a:spLocks noGrp="1"/>
          </p:cNvSpPr>
          <p:nvPr>
            <p:ph type="body" orient="vert" idx="1"/>
          </p:nvPr>
        </p:nvSpPr>
        <p:spPr>
          <a:xfrm>
            <a:off x="777240" y="365125"/>
            <a:ext cx="779526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857DAE0-05C4-460B-B96D-BD183ED030C4}"/>
              </a:ext>
            </a:extLst>
          </p:cNvPr>
          <p:cNvSpPr>
            <a:spLocks noGrp="1"/>
          </p:cNvSpPr>
          <p:nvPr>
            <p:ph type="dt" sz="half" idx="10"/>
          </p:nvPr>
        </p:nvSpPr>
        <p:spPr/>
        <p:txBody>
          <a:bodyPr/>
          <a:lstStyle/>
          <a:p>
            <a:fld id="{3657AA7F-BE72-4467-897E-7A302F46504F}" type="datetimeFigureOut">
              <a:rPr lang="en-US" smtClean="0"/>
              <a:t>6/25/2024</a:t>
            </a:fld>
            <a:endParaRPr lang="en-US"/>
          </a:p>
        </p:txBody>
      </p:sp>
      <p:sp>
        <p:nvSpPr>
          <p:cNvPr id="5" name="Footer Placeholder 4">
            <a:extLst>
              <a:ext uri="{FF2B5EF4-FFF2-40B4-BE49-F238E27FC236}">
                <a16:creationId xmlns:a16="http://schemas.microsoft.com/office/drawing/2014/main" id="{33B3CA93-55C9-4AA3-89A0-55490F745B1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BFD820-FF26-4325-816F-310C30F80ACC}"/>
              </a:ext>
            </a:extLst>
          </p:cNvPr>
          <p:cNvSpPr>
            <a:spLocks noGrp="1"/>
          </p:cNvSpPr>
          <p:nvPr>
            <p:ph type="sldNum" sz="quarter" idx="12"/>
          </p:nvPr>
        </p:nvSpPr>
        <p:spPr/>
        <p:txBody>
          <a:bodyPr/>
          <a:lstStyle/>
          <a:p>
            <a:fld id="{35747434-7036-48DB-A148-6B3D8EE75CDA}" type="slidenum">
              <a:rPr lang="en-US" smtClean="0"/>
              <a:t>‹#›</a:t>
            </a:fld>
            <a:endParaRPr lang="en-US"/>
          </a:p>
        </p:txBody>
      </p:sp>
    </p:spTree>
    <p:extLst>
      <p:ext uri="{BB962C8B-B14F-4D97-AF65-F5344CB8AC3E}">
        <p14:creationId xmlns:p14="http://schemas.microsoft.com/office/powerpoint/2010/main" val="29110560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53C3B-B1AD-E62C-E303-BFE88048ABA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MO"/>
          </a:p>
        </p:txBody>
      </p:sp>
      <p:sp>
        <p:nvSpPr>
          <p:cNvPr id="3" name="Subtitle 2">
            <a:extLst>
              <a:ext uri="{FF2B5EF4-FFF2-40B4-BE49-F238E27FC236}">
                <a16:creationId xmlns:a16="http://schemas.microsoft.com/office/drawing/2014/main" id="{104D8652-EDEE-CD78-F271-F6F88FA71CB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MO"/>
          </a:p>
        </p:txBody>
      </p:sp>
      <p:sp>
        <p:nvSpPr>
          <p:cNvPr id="4" name="Date Placeholder 3">
            <a:extLst>
              <a:ext uri="{FF2B5EF4-FFF2-40B4-BE49-F238E27FC236}">
                <a16:creationId xmlns:a16="http://schemas.microsoft.com/office/drawing/2014/main" id="{A5D58B0D-6254-C130-AC55-5E89F5DA48BC}"/>
              </a:ext>
            </a:extLst>
          </p:cNvPr>
          <p:cNvSpPr>
            <a:spLocks noGrp="1"/>
          </p:cNvSpPr>
          <p:nvPr>
            <p:ph type="dt" sz="half" idx="10"/>
          </p:nvPr>
        </p:nvSpPr>
        <p:spPr/>
        <p:txBody>
          <a:bodyPr/>
          <a:lstStyle/>
          <a:p>
            <a:fld id="{A31D2B32-AE21-4722-B601-36E04F0DC475}" type="datetimeFigureOut">
              <a:rPr lang="en-MO" smtClean="0"/>
              <a:t>06/25/2024</a:t>
            </a:fld>
            <a:endParaRPr lang="en-MO"/>
          </a:p>
        </p:txBody>
      </p:sp>
      <p:sp>
        <p:nvSpPr>
          <p:cNvPr id="5" name="Footer Placeholder 4">
            <a:extLst>
              <a:ext uri="{FF2B5EF4-FFF2-40B4-BE49-F238E27FC236}">
                <a16:creationId xmlns:a16="http://schemas.microsoft.com/office/drawing/2014/main" id="{6CFF3924-04AF-2D49-0285-4EBBA166A84C}"/>
              </a:ext>
            </a:extLst>
          </p:cNvPr>
          <p:cNvSpPr>
            <a:spLocks noGrp="1"/>
          </p:cNvSpPr>
          <p:nvPr>
            <p:ph type="ftr" sz="quarter" idx="11"/>
          </p:nvPr>
        </p:nvSpPr>
        <p:spPr/>
        <p:txBody>
          <a:bodyPr/>
          <a:lstStyle/>
          <a:p>
            <a:endParaRPr lang="en-MO"/>
          </a:p>
        </p:txBody>
      </p:sp>
      <p:sp>
        <p:nvSpPr>
          <p:cNvPr id="6" name="Slide Number Placeholder 5">
            <a:extLst>
              <a:ext uri="{FF2B5EF4-FFF2-40B4-BE49-F238E27FC236}">
                <a16:creationId xmlns:a16="http://schemas.microsoft.com/office/drawing/2014/main" id="{04726463-66F5-EBF1-5BB8-F581D7BF2E53}"/>
              </a:ext>
            </a:extLst>
          </p:cNvPr>
          <p:cNvSpPr>
            <a:spLocks noGrp="1"/>
          </p:cNvSpPr>
          <p:nvPr>
            <p:ph type="sldNum" sz="quarter" idx="12"/>
          </p:nvPr>
        </p:nvSpPr>
        <p:spPr/>
        <p:txBody>
          <a:bodyPr/>
          <a:lstStyle/>
          <a:p>
            <a:fld id="{AD949492-1E71-482A-A92B-7ED62BB035EC}" type="slidenum">
              <a:rPr lang="en-MO" smtClean="0"/>
              <a:t>‹#›</a:t>
            </a:fld>
            <a:endParaRPr lang="en-MO"/>
          </a:p>
        </p:txBody>
      </p:sp>
    </p:spTree>
    <p:extLst>
      <p:ext uri="{BB962C8B-B14F-4D97-AF65-F5344CB8AC3E}">
        <p14:creationId xmlns:p14="http://schemas.microsoft.com/office/powerpoint/2010/main" val="20318287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094AA-6ED8-3BCE-C12A-405959804DF4}"/>
              </a:ext>
            </a:extLst>
          </p:cNvPr>
          <p:cNvSpPr>
            <a:spLocks noGrp="1"/>
          </p:cNvSpPr>
          <p:nvPr>
            <p:ph type="title"/>
          </p:nvPr>
        </p:nvSpPr>
        <p:spPr/>
        <p:txBody>
          <a:bodyPr/>
          <a:lstStyle/>
          <a:p>
            <a:r>
              <a:rPr lang="en-US"/>
              <a:t>Click to edit Master title style</a:t>
            </a:r>
            <a:endParaRPr lang="en-MO"/>
          </a:p>
        </p:txBody>
      </p:sp>
      <p:sp>
        <p:nvSpPr>
          <p:cNvPr id="3" name="Content Placeholder 2">
            <a:extLst>
              <a:ext uri="{FF2B5EF4-FFF2-40B4-BE49-F238E27FC236}">
                <a16:creationId xmlns:a16="http://schemas.microsoft.com/office/drawing/2014/main" id="{9B4792DD-AB1F-8194-9550-0DDD1DA00FD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O"/>
          </a:p>
        </p:txBody>
      </p:sp>
      <p:sp>
        <p:nvSpPr>
          <p:cNvPr id="4" name="Date Placeholder 3">
            <a:extLst>
              <a:ext uri="{FF2B5EF4-FFF2-40B4-BE49-F238E27FC236}">
                <a16:creationId xmlns:a16="http://schemas.microsoft.com/office/drawing/2014/main" id="{4123E13E-688F-C4C0-BB22-D3B74624FC46}"/>
              </a:ext>
            </a:extLst>
          </p:cNvPr>
          <p:cNvSpPr>
            <a:spLocks noGrp="1"/>
          </p:cNvSpPr>
          <p:nvPr>
            <p:ph type="dt" sz="half" idx="10"/>
          </p:nvPr>
        </p:nvSpPr>
        <p:spPr/>
        <p:txBody>
          <a:bodyPr/>
          <a:lstStyle/>
          <a:p>
            <a:fld id="{A31D2B32-AE21-4722-B601-36E04F0DC475}" type="datetimeFigureOut">
              <a:rPr lang="en-MO" smtClean="0"/>
              <a:t>06/25/2024</a:t>
            </a:fld>
            <a:endParaRPr lang="en-MO"/>
          </a:p>
        </p:txBody>
      </p:sp>
      <p:sp>
        <p:nvSpPr>
          <p:cNvPr id="5" name="Footer Placeholder 4">
            <a:extLst>
              <a:ext uri="{FF2B5EF4-FFF2-40B4-BE49-F238E27FC236}">
                <a16:creationId xmlns:a16="http://schemas.microsoft.com/office/drawing/2014/main" id="{40BAC510-F227-4320-8265-4F5476A11DF1}"/>
              </a:ext>
            </a:extLst>
          </p:cNvPr>
          <p:cNvSpPr>
            <a:spLocks noGrp="1"/>
          </p:cNvSpPr>
          <p:nvPr>
            <p:ph type="ftr" sz="quarter" idx="11"/>
          </p:nvPr>
        </p:nvSpPr>
        <p:spPr/>
        <p:txBody>
          <a:bodyPr/>
          <a:lstStyle/>
          <a:p>
            <a:endParaRPr lang="en-MO"/>
          </a:p>
        </p:txBody>
      </p:sp>
      <p:sp>
        <p:nvSpPr>
          <p:cNvPr id="6" name="Slide Number Placeholder 5">
            <a:extLst>
              <a:ext uri="{FF2B5EF4-FFF2-40B4-BE49-F238E27FC236}">
                <a16:creationId xmlns:a16="http://schemas.microsoft.com/office/drawing/2014/main" id="{5B2F2FB5-3FE4-D2E9-8EE8-2F1FC4D3935D}"/>
              </a:ext>
            </a:extLst>
          </p:cNvPr>
          <p:cNvSpPr>
            <a:spLocks noGrp="1"/>
          </p:cNvSpPr>
          <p:nvPr>
            <p:ph type="sldNum" sz="quarter" idx="12"/>
          </p:nvPr>
        </p:nvSpPr>
        <p:spPr/>
        <p:txBody>
          <a:bodyPr/>
          <a:lstStyle/>
          <a:p>
            <a:fld id="{AD949492-1E71-482A-A92B-7ED62BB035EC}" type="slidenum">
              <a:rPr lang="en-MO" smtClean="0"/>
              <a:t>‹#›</a:t>
            </a:fld>
            <a:endParaRPr lang="en-MO"/>
          </a:p>
        </p:txBody>
      </p:sp>
    </p:spTree>
    <p:extLst>
      <p:ext uri="{BB962C8B-B14F-4D97-AF65-F5344CB8AC3E}">
        <p14:creationId xmlns:p14="http://schemas.microsoft.com/office/powerpoint/2010/main" val="32081990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F4B17-4BDA-4491-199E-C2DB4F27741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MO"/>
          </a:p>
        </p:txBody>
      </p:sp>
      <p:sp>
        <p:nvSpPr>
          <p:cNvPr id="3" name="Text Placeholder 2">
            <a:extLst>
              <a:ext uri="{FF2B5EF4-FFF2-40B4-BE49-F238E27FC236}">
                <a16:creationId xmlns:a16="http://schemas.microsoft.com/office/drawing/2014/main" id="{6E2A09FD-700D-4B29-ECEB-A58D58D10D6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CB7F2AF-27A1-2F6B-C875-C79D54F7A0E3}"/>
              </a:ext>
            </a:extLst>
          </p:cNvPr>
          <p:cNvSpPr>
            <a:spLocks noGrp="1"/>
          </p:cNvSpPr>
          <p:nvPr>
            <p:ph type="dt" sz="half" idx="10"/>
          </p:nvPr>
        </p:nvSpPr>
        <p:spPr/>
        <p:txBody>
          <a:bodyPr/>
          <a:lstStyle/>
          <a:p>
            <a:fld id="{A31D2B32-AE21-4722-B601-36E04F0DC475}" type="datetimeFigureOut">
              <a:rPr lang="en-MO" smtClean="0"/>
              <a:t>06/25/2024</a:t>
            </a:fld>
            <a:endParaRPr lang="en-MO"/>
          </a:p>
        </p:txBody>
      </p:sp>
      <p:sp>
        <p:nvSpPr>
          <p:cNvPr id="5" name="Footer Placeholder 4">
            <a:extLst>
              <a:ext uri="{FF2B5EF4-FFF2-40B4-BE49-F238E27FC236}">
                <a16:creationId xmlns:a16="http://schemas.microsoft.com/office/drawing/2014/main" id="{6266C9D5-9574-F3B0-5F93-C47299062306}"/>
              </a:ext>
            </a:extLst>
          </p:cNvPr>
          <p:cNvSpPr>
            <a:spLocks noGrp="1"/>
          </p:cNvSpPr>
          <p:nvPr>
            <p:ph type="ftr" sz="quarter" idx="11"/>
          </p:nvPr>
        </p:nvSpPr>
        <p:spPr/>
        <p:txBody>
          <a:bodyPr/>
          <a:lstStyle/>
          <a:p>
            <a:endParaRPr lang="en-MO"/>
          </a:p>
        </p:txBody>
      </p:sp>
      <p:sp>
        <p:nvSpPr>
          <p:cNvPr id="6" name="Slide Number Placeholder 5">
            <a:extLst>
              <a:ext uri="{FF2B5EF4-FFF2-40B4-BE49-F238E27FC236}">
                <a16:creationId xmlns:a16="http://schemas.microsoft.com/office/drawing/2014/main" id="{B1D6EC30-9C3E-6827-1288-B4039FDE49DD}"/>
              </a:ext>
            </a:extLst>
          </p:cNvPr>
          <p:cNvSpPr>
            <a:spLocks noGrp="1"/>
          </p:cNvSpPr>
          <p:nvPr>
            <p:ph type="sldNum" sz="quarter" idx="12"/>
          </p:nvPr>
        </p:nvSpPr>
        <p:spPr/>
        <p:txBody>
          <a:bodyPr/>
          <a:lstStyle/>
          <a:p>
            <a:fld id="{AD949492-1E71-482A-A92B-7ED62BB035EC}" type="slidenum">
              <a:rPr lang="en-MO" smtClean="0"/>
              <a:t>‹#›</a:t>
            </a:fld>
            <a:endParaRPr lang="en-MO"/>
          </a:p>
        </p:txBody>
      </p:sp>
    </p:spTree>
    <p:extLst>
      <p:ext uri="{BB962C8B-B14F-4D97-AF65-F5344CB8AC3E}">
        <p14:creationId xmlns:p14="http://schemas.microsoft.com/office/powerpoint/2010/main" val="857451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86B4E7-813A-2819-C055-B511B5D2D9A2}"/>
              </a:ext>
            </a:extLst>
          </p:cNvPr>
          <p:cNvSpPr>
            <a:spLocks noGrp="1"/>
          </p:cNvSpPr>
          <p:nvPr>
            <p:ph type="title"/>
          </p:nvPr>
        </p:nvSpPr>
        <p:spPr/>
        <p:txBody>
          <a:bodyPr/>
          <a:lstStyle/>
          <a:p>
            <a:r>
              <a:rPr lang="en-US"/>
              <a:t>Click to edit Master title style</a:t>
            </a:r>
            <a:endParaRPr lang="en-MO"/>
          </a:p>
        </p:txBody>
      </p:sp>
      <p:sp>
        <p:nvSpPr>
          <p:cNvPr id="3" name="Content Placeholder 2">
            <a:extLst>
              <a:ext uri="{FF2B5EF4-FFF2-40B4-BE49-F238E27FC236}">
                <a16:creationId xmlns:a16="http://schemas.microsoft.com/office/drawing/2014/main" id="{40B4D17D-EAFD-ADDA-B285-031D31BC10D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O"/>
          </a:p>
        </p:txBody>
      </p:sp>
      <p:sp>
        <p:nvSpPr>
          <p:cNvPr id="4" name="Content Placeholder 3">
            <a:extLst>
              <a:ext uri="{FF2B5EF4-FFF2-40B4-BE49-F238E27FC236}">
                <a16:creationId xmlns:a16="http://schemas.microsoft.com/office/drawing/2014/main" id="{3A06F8EE-19BF-030A-CD3A-9096FFDC94E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O"/>
          </a:p>
        </p:txBody>
      </p:sp>
      <p:sp>
        <p:nvSpPr>
          <p:cNvPr id="5" name="Date Placeholder 4">
            <a:extLst>
              <a:ext uri="{FF2B5EF4-FFF2-40B4-BE49-F238E27FC236}">
                <a16:creationId xmlns:a16="http://schemas.microsoft.com/office/drawing/2014/main" id="{051649C2-2157-4E3A-9C29-95F62FA6401B}"/>
              </a:ext>
            </a:extLst>
          </p:cNvPr>
          <p:cNvSpPr>
            <a:spLocks noGrp="1"/>
          </p:cNvSpPr>
          <p:nvPr>
            <p:ph type="dt" sz="half" idx="10"/>
          </p:nvPr>
        </p:nvSpPr>
        <p:spPr/>
        <p:txBody>
          <a:bodyPr/>
          <a:lstStyle/>
          <a:p>
            <a:fld id="{A31D2B32-AE21-4722-B601-36E04F0DC475}" type="datetimeFigureOut">
              <a:rPr lang="en-MO" smtClean="0"/>
              <a:t>06/25/2024</a:t>
            </a:fld>
            <a:endParaRPr lang="en-MO"/>
          </a:p>
        </p:txBody>
      </p:sp>
      <p:sp>
        <p:nvSpPr>
          <p:cNvPr id="6" name="Footer Placeholder 5">
            <a:extLst>
              <a:ext uri="{FF2B5EF4-FFF2-40B4-BE49-F238E27FC236}">
                <a16:creationId xmlns:a16="http://schemas.microsoft.com/office/drawing/2014/main" id="{B91EEFA2-4F86-13E3-8C48-3112C8EABB17}"/>
              </a:ext>
            </a:extLst>
          </p:cNvPr>
          <p:cNvSpPr>
            <a:spLocks noGrp="1"/>
          </p:cNvSpPr>
          <p:nvPr>
            <p:ph type="ftr" sz="quarter" idx="11"/>
          </p:nvPr>
        </p:nvSpPr>
        <p:spPr/>
        <p:txBody>
          <a:bodyPr/>
          <a:lstStyle/>
          <a:p>
            <a:endParaRPr lang="en-MO"/>
          </a:p>
        </p:txBody>
      </p:sp>
      <p:sp>
        <p:nvSpPr>
          <p:cNvPr id="7" name="Slide Number Placeholder 6">
            <a:extLst>
              <a:ext uri="{FF2B5EF4-FFF2-40B4-BE49-F238E27FC236}">
                <a16:creationId xmlns:a16="http://schemas.microsoft.com/office/drawing/2014/main" id="{971B2660-0E88-B3B9-2964-751F00AB5A35}"/>
              </a:ext>
            </a:extLst>
          </p:cNvPr>
          <p:cNvSpPr>
            <a:spLocks noGrp="1"/>
          </p:cNvSpPr>
          <p:nvPr>
            <p:ph type="sldNum" sz="quarter" idx="12"/>
          </p:nvPr>
        </p:nvSpPr>
        <p:spPr/>
        <p:txBody>
          <a:bodyPr/>
          <a:lstStyle/>
          <a:p>
            <a:fld id="{AD949492-1E71-482A-A92B-7ED62BB035EC}" type="slidenum">
              <a:rPr lang="en-MO" smtClean="0"/>
              <a:t>‹#›</a:t>
            </a:fld>
            <a:endParaRPr lang="en-MO"/>
          </a:p>
        </p:txBody>
      </p:sp>
    </p:spTree>
    <p:extLst>
      <p:ext uri="{BB962C8B-B14F-4D97-AF65-F5344CB8AC3E}">
        <p14:creationId xmlns:p14="http://schemas.microsoft.com/office/powerpoint/2010/main" val="24993231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2F9EA-4EFD-41DB-DF97-4A02C6E6796B}"/>
              </a:ext>
            </a:extLst>
          </p:cNvPr>
          <p:cNvSpPr>
            <a:spLocks noGrp="1"/>
          </p:cNvSpPr>
          <p:nvPr>
            <p:ph type="title"/>
          </p:nvPr>
        </p:nvSpPr>
        <p:spPr>
          <a:xfrm>
            <a:off x="839788" y="365125"/>
            <a:ext cx="10515600" cy="1325563"/>
          </a:xfrm>
        </p:spPr>
        <p:txBody>
          <a:bodyPr/>
          <a:lstStyle/>
          <a:p>
            <a:r>
              <a:rPr lang="en-US"/>
              <a:t>Click to edit Master title style</a:t>
            </a:r>
            <a:endParaRPr lang="en-MO"/>
          </a:p>
        </p:txBody>
      </p:sp>
      <p:sp>
        <p:nvSpPr>
          <p:cNvPr id="3" name="Text Placeholder 2">
            <a:extLst>
              <a:ext uri="{FF2B5EF4-FFF2-40B4-BE49-F238E27FC236}">
                <a16:creationId xmlns:a16="http://schemas.microsoft.com/office/drawing/2014/main" id="{10CBCDFD-F9F3-4A9B-986F-F1B491D45EB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FAE988F-36A8-0894-BF15-8B1F305A3CA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O"/>
          </a:p>
        </p:txBody>
      </p:sp>
      <p:sp>
        <p:nvSpPr>
          <p:cNvPr id="5" name="Text Placeholder 4">
            <a:extLst>
              <a:ext uri="{FF2B5EF4-FFF2-40B4-BE49-F238E27FC236}">
                <a16:creationId xmlns:a16="http://schemas.microsoft.com/office/drawing/2014/main" id="{E0C14D4C-A856-F8CF-4DD6-1EA939A5585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6908AFF-AE8B-9D7A-8FBC-0313349E314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O"/>
          </a:p>
        </p:txBody>
      </p:sp>
      <p:sp>
        <p:nvSpPr>
          <p:cNvPr id="7" name="Date Placeholder 6">
            <a:extLst>
              <a:ext uri="{FF2B5EF4-FFF2-40B4-BE49-F238E27FC236}">
                <a16:creationId xmlns:a16="http://schemas.microsoft.com/office/drawing/2014/main" id="{1AEF59D6-DAB5-CA7A-B1B8-C3EE03CB8CC9}"/>
              </a:ext>
            </a:extLst>
          </p:cNvPr>
          <p:cNvSpPr>
            <a:spLocks noGrp="1"/>
          </p:cNvSpPr>
          <p:nvPr>
            <p:ph type="dt" sz="half" idx="10"/>
          </p:nvPr>
        </p:nvSpPr>
        <p:spPr/>
        <p:txBody>
          <a:bodyPr/>
          <a:lstStyle/>
          <a:p>
            <a:fld id="{A31D2B32-AE21-4722-B601-36E04F0DC475}" type="datetimeFigureOut">
              <a:rPr lang="en-MO" smtClean="0"/>
              <a:t>06/25/2024</a:t>
            </a:fld>
            <a:endParaRPr lang="en-MO"/>
          </a:p>
        </p:txBody>
      </p:sp>
      <p:sp>
        <p:nvSpPr>
          <p:cNvPr id="8" name="Footer Placeholder 7">
            <a:extLst>
              <a:ext uri="{FF2B5EF4-FFF2-40B4-BE49-F238E27FC236}">
                <a16:creationId xmlns:a16="http://schemas.microsoft.com/office/drawing/2014/main" id="{8E96DC78-480C-4A4A-3923-0408211D31B6}"/>
              </a:ext>
            </a:extLst>
          </p:cNvPr>
          <p:cNvSpPr>
            <a:spLocks noGrp="1"/>
          </p:cNvSpPr>
          <p:nvPr>
            <p:ph type="ftr" sz="quarter" idx="11"/>
          </p:nvPr>
        </p:nvSpPr>
        <p:spPr/>
        <p:txBody>
          <a:bodyPr/>
          <a:lstStyle/>
          <a:p>
            <a:endParaRPr lang="en-MO"/>
          </a:p>
        </p:txBody>
      </p:sp>
      <p:sp>
        <p:nvSpPr>
          <p:cNvPr id="9" name="Slide Number Placeholder 8">
            <a:extLst>
              <a:ext uri="{FF2B5EF4-FFF2-40B4-BE49-F238E27FC236}">
                <a16:creationId xmlns:a16="http://schemas.microsoft.com/office/drawing/2014/main" id="{9A0CA740-767B-864F-B378-19BE5B4A5CCB}"/>
              </a:ext>
            </a:extLst>
          </p:cNvPr>
          <p:cNvSpPr>
            <a:spLocks noGrp="1"/>
          </p:cNvSpPr>
          <p:nvPr>
            <p:ph type="sldNum" sz="quarter" idx="12"/>
          </p:nvPr>
        </p:nvSpPr>
        <p:spPr/>
        <p:txBody>
          <a:bodyPr/>
          <a:lstStyle/>
          <a:p>
            <a:fld id="{AD949492-1E71-482A-A92B-7ED62BB035EC}" type="slidenum">
              <a:rPr lang="en-MO" smtClean="0"/>
              <a:t>‹#›</a:t>
            </a:fld>
            <a:endParaRPr lang="en-MO"/>
          </a:p>
        </p:txBody>
      </p:sp>
    </p:spTree>
    <p:extLst>
      <p:ext uri="{BB962C8B-B14F-4D97-AF65-F5344CB8AC3E}">
        <p14:creationId xmlns:p14="http://schemas.microsoft.com/office/powerpoint/2010/main" val="18153604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E2DE37-7ED0-AECB-01FF-E6E424747371}"/>
              </a:ext>
            </a:extLst>
          </p:cNvPr>
          <p:cNvSpPr>
            <a:spLocks noGrp="1"/>
          </p:cNvSpPr>
          <p:nvPr>
            <p:ph type="title"/>
          </p:nvPr>
        </p:nvSpPr>
        <p:spPr/>
        <p:txBody>
          <a:bodyPr/>
          <a:lstStyle/>
          <a:p>
            <a:r>
              <a:rPr lang="en-US"/>
              <a:t>Click to edit Master title style</a:t>
            </a:r>
            <a:endParaRPr lang="en-MO"/>
          </a:p>
        </p:txBody>
      </p:sp>
      <p:sp>
        <p:nvSpPr>
          <p:cNvPr id="3" name="Date Placeholder 2">
            <a:extLst>
              <a:ext uri="{FF2B5EF4-FFF2-40B4-BE49-F238E27FC236}">
                <a16:creationId xmlns:a16="http://schemas.microsoft.com/office/drawing/2014/main" id="{B6959F2C-3F2A-D74A-BEBC-475ABEE97119}"/>
              </a:ext>
            </a:extLst>
          </p:cNvPr>
          <p:cNvSpPr>
            <a:spLocks noGrp="1"/>
          </p:cNvSpPr>
          <p:nvPr>
            <p:ph type="dt" sz="half" idx="10"/>
          </p:nvPr>
        </p:nvSpPr>
        <p:spPr/>
        <p:txBody>
          <a:bodyPr/>
          <a:lstStyle/>
          <a:p>
            <a:fld id="{A31D2B32-AE21-4722-B601-36E04F0DC475}" type="datetimeFigureOut">
              <a:rPr lang="en-MO" smtClean="0"/>
              <a:t>06/25/2024</a:t>
            </a:fld>
            <a:endParaRPr lang="en-MO"/>
          </a:p>
        </p:txBody>
      </p:sp>
      <p:sp>
        <p:nvSpPr>
          <p:cNvPr id="4" name="Footer Placeholder 3">
            <a:extLst>
              <a:ext uri="{FF2B5EF4-FFF2-40B4-BE49-F238E27FC236}">
                <a16:creationId xmlns:a16="http://schemas.microsoft.com/office/drawing/2014/main" id="{B4A9C4B6-CE94-8719-CA1A-E50C7621F408}"/>
              </a:ext>
            </a:extLst>
          </p:cNvPr>
          <p:cNvSpPr>
            <a:spLocks noGrp="1"/>
          </p:cNvSpPr>
          <p:nvPr>
            <p:ph type="ftr" sz="quarter" idx="11"/>
          </p:nvPr>
        </p:nvSpPr>
        <p:spPr/>
        <p:txBody>
          <a:bodyPr/>
          <a:lstStyle/>
          <a:p>
            <a:endParaRPr lang="en-MO"/>
          </a:p>
        </p:txBody>
      </p:sp>
      <p:sp>
        <p:nvSpPr>
          <p:cNvPr id="5" name="Slide Number Placeholder 4">
            <a:extLst>
              <a:ext uri="{FF2B5EF4-FFF2-40B4-BE49-F238E27FC236}">
                <a16:creationId xmlns:a16="http://schemas.microsoft.com/office/drawing/2014/main" id="{2DD51D38-7F89-123C-62C5-D4E670B4E88A}"/>
              </a:ext>
            </a:extLst>
          </p:cNvPr>
          <p:cNvSpPr>
            <a:spLocks noGrp="1"/>
          </p:cNvSpPr>
          <p:nvPr>
            <p:ph type="sldNum" sz="quarter" idx="12"/>
          </p:nvPr>
        </p:nvSpPr>
        <p:spPr/>
        <p:txBody>
          <a:bodyPr/>
          <a:lstStyle/>
          <a:p>
            <a:fld id="{AD949492-1E71-482A-A92B-7ED62BB035EC}" type="slidenum">
              <a:rPr lang="en-MO" smtClean="0"/>
              <a:t>‹#›</a:t>
            </a:fld>
            <a:endParaRPr lang="en-MO"/>
          </a:p>
        </p:txBody>
      </p:sp>
    </p:spTree>
    <p:extLst>
      <p:ext uri="{BB962C8B-B14F-4D97-AF65-F5344CB8AC3E}">
        <p14:creationId xmlns:p14="http://schemas.microsoft.com/office/powerpoint/2010/main" val="38284903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C4D2BB2-7F4F-28BE-9CA6-5E946F7A7CF4}"/>
              </a:ext>
            </a:extLst>
          </p:cNvPr>
          <p:cNvSpPr>
            <a:spLocks noGrp="1"/>
          </p:cNvSpPr>
          <p:nvPr>
            <p:ph type="dt" sz="half" idx="10"/>
          </p:nvPr>
        </p:nvSpPr>
        <p:spPr/>
        <p:txBody>
          <a:bodyPr/>
          <a:lstStyle/>
          <a:p>
            <a:fld id="{A31D2B32-AE21-4722-B601-36E04F0DC475}" type="datetimeFigureOut">
              <a:rPr lang="en-MO" smtClean="0"/>
              <a:t>06/25/2024</a:t>
            </a:fld>
            <a:endParaRPr lang="en-MO"/>
          </a:p>
        </p:txBody>
      </p:sp>
      <p:sp>
        <p:nvSpPr>
          <p:cNvPr id="3" name="Footer Placeholder 2">
            <a:extLst>
              <a:ext uri="{FF2B5EF4-FFF2-40B4-BE49-F238E27FC236}">
                <a16:creationId xmlns:a16="http://schemas.microsoft.com/office/drawing/2014/main" id="{01DC0584-8DFD-EF5A-FDF8-089164D253E4}"/>
              </a:ext>
            </a:extLst>
          </p:cNvPr>
          <p:cNvSpPr>
            <a:spLocks noGrp="1"/>
          </p:cNvSpPr>
          <p:nvPr>
            <p:ph type="ftr" sz="quarter" idx="11"/>
          </p:nvPr>
        </p:nvSpPr>
        <p:spPr/>
        <p:txBody>
          <a:bodyPr/>
          <a:lstStyle/>
          <a:p>
            <a:endParaRPr lang="en-MO"/>
          </a:p>
        </p:txBody>
      </p:sp>
      <p:sp>
        <p:nvSpPr>
          <p:cNvPr id="4" name="Slide Number Placeholder 3">
            <a:extLst>
              <a:ext uri="{FF2B5EF4-FFF2-40B4-BE49-F238E27FC236}">
                <a16:creationId xmlns:a16="http://schemas.microsoft.com/office/drawing/2014/main" id="{0456F20A-7CFD-0E77-8CB4-B478C57F4DDA}"/>
              </a:ext>
            </a:extLst>
          </p:cNvPr>
          <p:cNvSpPr>
            <a:spLocks noGrp="1"/>
          </p:cNvSpPr>
          <p:nvPr>
            <p:ph type="sldNum" sz="quarter" idx="12"/>
          </p:nvPr>
        </p:nvSpPr>
        <p:spPr/>
        <p:txBody>
          <a:bodyPr/>
          <a:lstStyle/>
          <a:p>
            <a:fld id="{AD949492-1E71-482A-A92B-7ED62BB035EC}" type="slidenum">
              <a:rPr lang="en-MO" smtClean="0"/>
              <a:t>‹#›</a:t>
            </a:fld>
            <a:endParaRPr lang="en-MO"/>
          </a:p>
        </p:txBody>
      </p:sp>
    </p:spTree>
    <p:extLst>
      <p:ext uri="{BB962C8B-B14F-4D97-AF65-F5344CB8AC3E}">
        <p14:creationId xmlns:p14="http://schemas.microsoft.com/office/powerpoint/2010/main" val="9127034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92F09-CE1D-4B7E-222C-BB53E4EEF35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MO"/>
          </a:p>
        </p:txBody>
      </p:sp>
      <p:sp>
        <p:nvSpPr>
          <p:cNvPr id="3" name="Content Placeholder 2">
            <a:extLst>
              <a:ext uri="{FF2B5EF4-FFF2-40B4-BE49-F238E27FC236}">
                <a16:creationId xmlns:a16="http://schemas.microsoft.com/office/drawing/2014/main" id="{ECB5350A-683A-CEC9-FB58-C0B668C2017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O"/>
          </a:p>
        </p:txBody>
      </p:sp>
      <p:sp>
        <p:nvSpPr>
          <p:cNvPr id="4" name="Text Placeholder 3">
            <a:extLst>
              <a:ext uri="{FF2B5EF4-FFF2-40B4-BE49-F238E27FC236}">
                <a16:creationId xmlns:a16="http://schemas.microsoft.com/office/drawing/2014/main" id="{571A8058-7053-548C-C730-ACA15DD0D54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4D211F8-BC9D-8385-5756-89FB2057342A}"/>
              </a:ext>
            </a:extLst>
          </p:cNvPr>
          <p:cNvSpPr>
            <a:spLocks noGrp="1"/>
          </p:cNvSpPr>
          <p:nvPr>
            <p:ph type="dt" sz="half" idx="10"/>
          </p:nvPr>
        </p:nvSpPr>
        <p:spPr/>
        <p:txBody>
          <a:bodyPr/>
          <a:lstStyle/>
          <a:p>
            <a:fld id="{A31D2B32-AE21-4722-B601-36E04F0DC475}" type="datetimeFigureOut">
              <a:rPr lang="en-MO" smtClean="0"/>
              <a:t>06/25/2024</a:t>
            </a:fld>
            <a:endParaRPr lang="en-MO"/>
          </a:p>
        </p:txBody>
      </p:sp>
      <p:sp>
        <p:nvSpPr>
          <p:cNvPr id="6" name="Footer Placeholder 5">
            <a:extLst>
              <a:ext uri="{FF2B5EF4-FFF2-40B4-BE49-F238E27FC236}">
                <a16:creationId xmlns:a16="http://schemas.microsoft.com/office/drawing/2014/main" id="{988520AD-338A-B5DB-CF32-7357DCFA2433}"/>
              </a:ext>
            </a:extLst>
          </p:cNvPr>
          <p:cNvSpPr>
            <a:spLocks noGrp="1"/>
          </p:cNvSpPr>
          <p:nvPr>
            <p:ph type="ftr" sz="quarter" idx="11"/>
          </p:nvPr>
        </p:nvSpPr>
        <p:spPr/>
        <p:txBody>
          <a:bodyPr/>
          <a:lstStyle/>
          <a:p>
            <a:endParaRPr lang="en-MO"/>
          </a:p>
        </p:txBody>
      </p:sp>
      <p:sp>
        <p:nvSpPr>
          <p:cNvPr id="7" name="Slide Number Placeholder 6">
            <a:extLst>
              <a:ext uri="{FF2B5EF4-FFF2-40B4-BE49-F238E27FC236}">
                <a16:creationId xmlns:a16="http://schemas.microsoft.com/office/drawing/2014/main" id="{B27EA166-E6A8-3A61-7D27-66BC862CEFE4}"/>
              </a:ext>
            </a:extLst>
          </p:cNvPr>
          <p:cNvSpPr>
            <a:spLocks noGrp="1"/>
          </p:cNvSpPr>
          <p:nvPr>
            <p:ph type="sldNum" sz="quarter" idx="12"/>
          </p:nvPr>
        </p:nvSpPr>
        <p:spPr/>
        <p:txBody>
          <a:bodyPr/>
          <a:lstStyle/>
          <a:p>
            <a:fld id="{AD949492-1E71-482A-A92B-7ED62BB035EC}" type="slidenum">
              <a:rPr lang="en-MO" smtClean="0"/>
              <a:t>‹#›</a:t>
            </a:fld>
            <a:endParaRPr lang="en-MO"/>
          </a:p>
        </p:txBody>
      </p:sp>
    </p:spTree>
    <p:extLst>
      <p:ext uri="{BB962C8B-B14F-4D97-AF65-F5344CB8AC3E}">
        <p14:creationId xmlns:p14="http://schemas.microsoft.com/office/powerpoint/2010/main" val="37510021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8FB6E8-3095-4826-5E8B-EB796975E5E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MO"/>
          </a:p>
        </p:txBody>
      </p:sp>
      <p:sp>
        <p:nvSpPr>
          <p:cNvPr id="3" name="Picture Placeholder 2">
            <a:extLst>
              <a:ext uri="{FF2B5EF4-FFF2-40B4-BE49-F238E27FC236}">
                <a16:creationId xmlns:a16="http://schemas.microsoft.com/office/drawing/2014/main" id="{67B53FBE-431A-9933-756E-4A46EEC62EC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MO"/>
          </a:p>
        </p:txBody>
      </p:sp>
      <p:sp>
        <p:nvSpPr>
          <p:cNvPr id="4" name="Text Placeholder 3">
            <a:extLst>
              <a:ext uri="{FF2B5EF4-FFF2-40B4-BE49-F238E27FC236}">
                <a16:creationId xmlns:a16="http://schemas.microsoft.com/office/drawing/2014/main" id="{6C1827B8-FCFB-B3A6-AF67-577B6FC40C8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793926-D891-373F-44A6-315EE21E8200}"/>
              </a:ext>
            </a:extLst>
          </p:cNvPr>
          <p:cNvSpPr>
            <a:spLocks noGrp="1"/>
          </p:cNvSpPr>
          <p:nvPr>
            <p:ph type="dt" sz="half" idx="10"/>
          </p:nvPr>
        </p:nvSpPr>
        <p:spPr/>
        <p:txBody>
          <a:bodyPr/>
          <a:lstStyle/>
          <a:p>
            <a:fld id="{A31D2B32-AE21-4722-B601-36E04F0DC475}" type="datetimeFigureOut">
              <a:rPr lang="en-MO" smtClean="0"/>
              <a:t>06/25/2024</a:t>
            </a:fld>
            <a:endParaRPr lang="en-MO"/>
          </a:p>
        </p:txBody>
      </p:sp>
      <p:sp>
        <p:nvSpPr>
          <p:cNvPr id="6" name="Footer Placeholder 5">
            <a:extLst>
              <a:ext uri="{FF2B5EF4-FFF2-40B4-BE49-F238E27FC236}">
                <a16:creationId xmlns:a16="http://schemas.microsoft.com/office/drawing/2014/main" id="{B136A003-FE1A-49CB-4279-A7DAEB969D17}"/>
              </a:ext>
            </a:extLst>
          </p:cNvPr>
          <p:cNvSpPr>
            <a:spLocks noGrp="1"/>
          </p:cNvSpPr>
          <p:nvPr>
            <p:ph type="ftr" sz="quarter" idx="11"/>
          </p:nvPr>
        </p:nvSpPr>
        <p:spPr/>
        <p:txBody>
          <a:bodyPr/>
          <a:lstStyle/>
          <a:p>
            <a:endParaRPr lang="en-MO"/>
          </a:p>
        </p:txBody>
      </p:sp>
      <p:sp>
        <p:nvSpPr>
          <p:cNvPr id="7" name="Slide Number Placeholder 6">
            <a:extLst>
              <a:ext uri="{FF2B5EF4-FFF2-40B4-BE49-F238E27FC236}">
                <a16:creationId xmlns:a16="http://schemas.microsoft.com/office/drawing/2014/main" id="{5043BBC4-4E8D-9E19-C99A-299F70DFE8B8}"/>
              </a:ext>
            </a:extLst>
          </p:cNvPr>
          <p:cNvSpPr>
            <a:spLocks noGrp="1"/>
          </p:cNvSpPr>
          <p:nvPr>
            <p:ph type="sldNum" sz="quarter" idx="12"/>
          </p:nvPr>
        </p:nvSpPr>
        <p:spPr/>
        <p:txBody>
          <a:bodyPr/>
          <a:lstStyle/>
          <a:p>
            <a:fld id="{AD949492-1E71-482A-A92B-7ED62BB035EC}" type="slidenum">
              <a:rPr lang="en-MO" smtClean="0"/>
              <a:t>‹#›</a:t>
            </a:fld>
            <a:endParaRPr lang="en-MO"/>
          </a:p>
        </p:txBody>
      </p:sp>
    </p:spTree>
    <p:extLst>
      <p:ext uri="{BB962C8B-B14F-4D97-AF65-F5344CB8AC3E}">
        <p14:creationId xmlns:p14="http://schemas.microsoft.com/office/powerpoint/2010/main" val="40047278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71734-E87B-F531-F6CF-DE0B4AEEFC0A}"/>
              </a:ext>
            </a:extLst>
          </p:cNvPr>
          <p:cNvSpPr>
            <a:spLocks noGrp="1"/>
          </p:cNvSpPr>
          <p:nvPr>
            <p:ph type="title"/>
          </p:nvPr>
        </p:nvSpPr>
        <p:spPr/>
        <p:txBody>
          <a:bodyPr/>
          <a:lstStyle/>
          <a:p>
            <a:r>
              <a:rPr lang="en-US"/>
              <a:t>Click to edit Master title style</a:t>
            </a:r>
            <a:endParaRPr lang="en-MO"/>
          </a:p>
        </p:txBody>
      </p:sp>
      <p:sp>
        <p:nvSpPr>
          <p:cNvPr id="3" name="Vertical Text Placeholder 2">
            <a:extLst>
              <a:ext uri="{FF2B5EF4-FFF2-40B4-BE49-F238E27FC236}">
                <a16:creationId xmlns:a16="http://schemas.microsoft.com/office/drawing/2014/main" id="{80A8D235-96B6-C481-BBC4-E8544BC3096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O"/>
          </a:p>
        </p:txBody>
      </p:sp>
      <p:sp>
        <p:nvSpPr>
          <p:cNvPr id="4" name="Date Placeholder 3">
            <a:extLst>
              <a:ext uri="{FF2B5EF4-FFF2-40B4-BE49-F238E27FC236}">
                <a16:creationId xmlns:a16="http://schemas.microsoft.com/office/drawing/2014/main" id="{7B83EE8D-7A68-7010-FBBD-A12C7326564E}"/>
              </a:ext>
            </a:extLst>
          </p:cNvPr>
          <p:cNvSpPr>
            <a:spLocks noGrp="1"/>
          </p:cNvSpPr>
          <p:nvPr>
            <p:ph type="dt" sz="half" idx="10"/>
          </p:nvPr>
        </p:nvSpPr>
        <p:spPr/>
        <p:txBody>
          <a:bodyPr/>
          <a:lstStyle/>
          <a:p>
            <a:fld id="{A31D2B32-AE21-4722-B601-36E04F0DC475}" type="datetimeFigureOut">
              <a:rPr lang="en-MO" smtClean="0"/>
              <a:t>06/25/2024</a:t>
            </a:fld>
            <a:endParaRPr lang="en-MO"/>
          </a:p>
        </p:txBody>
      </p:sp>
      <p:sp>
        <p:nvSpPr>
          <p:cNvPr id="5" name="Footer Placeholder 4">
            <a:extLst>
              <a:ext uri="{FF2B5EF4-FFF2-40B4-BE49-F238E27FC236}">
                <a16:creationId xmlns:a16="http://schemas.microsoft.com/office/drawing/2014/main" id="{C262FB7C-BFBA-9A38-4545-39EA3B2E65E3}"/>
              </a:ext>
            </a:extLst>
          </p:cNvPr>
          <p:cNvSpPr>
            <a:spLocks noGrp="1"/>
          </p:cNvSpPr>
          <p:nvPr>
            <p:ph type="ftr" sz="quarter" idx="11"/>
          </p:nvPr>
        </p:nvSpPr>
        <p:spPr/>
        <p:txBody>
          <a:bodyPr/>
          <a:lstStyle/>
          <a:p>
            <a:endParaRPr lang="en-MO"/>
          </a:p>
        </p:txBody>
      </p:sp>
      <p:sp>
        <p:nvSpPr>
          <p:cNvPr id="6" name="Slide Number Placeholder 5">
            <a:extLst>
              <a:ext uri="{FF2B5EF4-FFF2-40B4-BE49-F238E27FC236}">
                <a16:creationId xmlns:a16="http://schemas.microsoft.com/office/drawing/2014/main" id="{26711B1A-387B-DDF4-1E4C-2A67065C8BF7}"/>
              </a:ext>
            </a:extLst>
          </p:cNvPr>
          <p:cNvSpPr>
            <a:spLocks noGrp="1"/>
          </p:cNvSpPr>
          <p:nvPr>
            <p:ph type="sldNum" sz="quarter" idx="12"/>
          </p:nvPr>
        </p:nvSpPr>
        <p:spPr/>
        <p:txBody>
          <a:bodyPr/>
          <a:lstStyle/>
          <a:p>
            <a:fld id="{AD949492-1E71-482A-A92B-7ED62BB035EC}" type="slidenum">
              <a:rPr lang="en-MO" smtClean="0"/>
              <a:t>‹#›</a:t>
            </a:fld>
            <a:endParaRPr lang="en-MO"/>
          </a:p>
        </p:txBody>
      </p:sp>
    </p:spTree>
    <p:extLst>
      <p:ext uri="{BB962C8B-B14F-4D97-AF65-F5344CB8AC3E}">
        <p14:creationId xmlns:p14="http://schemas.microsoft.com/office/powerpoint/2010/main" val="8800232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1F9C975-266F-48FB-A5C5-A52011A6A12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MO"/>
          </a:p>
        </p:txBody>
      </p:sp>
      <p:sp>
        <p:nvSpPr>
          <p:cNvPr id="3" name="Vertical Text Placeholder 2">
            <a:extLst>
              <a:ext uri="{FF2B5EF4-FFF2-40B4-BE49-F238E27FC236}">
                <a16:creationId xmlns:a16="http://schemas.microsoft.com/office/drawing/2014/main" id="{9D45BAA0-2DD0-44A4-2584-0757B26A34C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O"/>
          </a:p>
        </p:txBody>
      </p:sp>
      <p:sp>
        <p:nvSpPr>
          <p:cNvPr id="4" name="Date Placeholder 3">
            <a:extLst>
              <a:ext uri="{FF2B5EF4-FFF2-40B4-BE49-F238E27FC236}">
                <a16:creationId xmlns:a16="http://schemas.microsoft.com/office/drawing/2014/main" id="{7E3E5C15-26EA-3406-B2B1-1E200EE2EDB5}"/>
              </a:ext>
            </a:extLst>
          </p:cNvPr>
          <p:cNvSpPr>
            <a:spLocks noGrp="1"/>
          </p:cNvSpPr>
          <p:nvPr>
            <p:ph type="dt" sz="half" idx="10"/>
          </p:nvPr>
        </p:nvSpPr>
        <p:spPr/>
        <p:txBody>
          <a:bodyPr/>
          <a:lstStyle/>
          <a:p>
            <a:fld id="{A31D2B32-AE21-4722-B601-36E04F0DC475}" type="datetimeFigureOut">
              <a:rPr lang="en-MO" smtClean="0"/>
              <a:t>06/25/2024</a:t>
            </a:fld>
            <a:endParaRPr lang="en-MO"/>
          </a:p>
        </p:txBody>
      </p:sp>
      <p:sp>
        <p:nvSpPr>
          <p:cNvPr id="5" name="Footer Placeholder 4">
            <a:extLst>
              <a:ext uri="{FF2B5EF4-FFF2-40B4-BE49-F238E27FC236}">
                <a16:creationId xmlns:a16="http://schemas.microsoft.com/office/drawing/2014/main" id="{45DF6FD5-1D2C-6AF2-1B2C-4D0B93BAE4D7}"/>
              </a:ext>
            </a:extLst>
          </p:cNvPr>
          <p:cNvSpPr>
            <a:spLocks noGrp="1"/>
          </p:cNvSpPr>
          <p:nvPr>
            <p:ph type="ftr" sz="quarter" idx="11"/>
          </p:nvPr>
        </p:nvSpPr>
        <p:spPr/>
        <p:txBody>
          <a:bodyPr/>
          <a:lstStyle/>
          <a:p>
            <a:endParaRPr lang="en-MO"/>
          </a:p>
        </p:txBody>
      </p:sp>
      <p:sp>
        <p:nvSpPr>
          <p:cNvPr id="6" name="Slide Number Placeholder 5">
            <a:extLst>
              <a:ext uri="{FF2B5EF4-FFF2-40B4-BE49-F238E27FC236}">
                <a16:creationId xmlns:a16="http://schemas.microsoft.com/office/drawing/2014/main" id="{F80C1EDA-8AF0-47B8-FD32-4E1AFC991AD7}"/>
              </a:ext>
            </a:extLst>
          </p:cNvPr>
          <p:cNvSpPr>
            <a:spLocks noGrp="1"/>
          </p:cNvSpPr>
          <p:nvPr>
            <p:ph type="sldNum" sz="quarter" idx="12"/>
          </p:nvPr>
        </p:nvSpPr>
        <p:spPr/>
        <p:txBody>
          <a:bodyPr/>
          <a:lstStyle/>
          <a:p>
            <a:fld id="{AD949492-1E71-482A-A92B-7ED62BB035EC}" type="slidenum">
              <a:rPr lang="en-MO" smtClean="0"/>
              <a:t>‹#›</a:t>
            </a:fld>
            <a:endParaRPr lang="en-MO"/>
          </a:p>
        </p:txBody>
      </p:sp>
    </p:spTree>
    <p:extLst>
      <p:ext uri="{BB962C8B-B14F-4D97-AF65-F5344CB8AC3E}">
        <p14:creationId xmlns:p14="http://schemas.microsoft.com/office/powerpoint/2010/main" val="389224215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4">
            <a:extLst>
              <a:ext uri="{FF2B5EF4-FFF2-40B4-BE49-F238E27FC236}">
                <a16:creationId xmlns:a16="http://schemas.microsoft.com/office/drawing/2014/main" id="{0BEFD6C5-BD45-EAC4-D2AF-343B70CD8B26}"/>
              </a:ext>
            </a:extLst>
          </p:cNvPr>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a:extLst>
              <a:ext uri="{FF2B5EF4-FFF2-40B4-BE49-F238E27FC236}">
                <a16:creationId xmlns:a16="http://schemas.microsoft.com/office/drawing/2014/main" id="{EA4FE2B9-C1C5-1813-E64F-F0C337031298}"/>
              </a:ext>
            </a:extLst>
          </p:cNvPr>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a:extLst>
              <a:ext uri="{FF2B5EF4-FFF2-40B4-BE49-F238E27FC236}">
                <a16:creationId xmlns:a16="http://schemas.microsoft.com/office/drawing/2014/main" id="{890F5998-9C13-674D-3468-0FE2D7B25E78}"/>
              </a:ext>
            </a:extLst>
          </p:cNvPr>
          <p:cNvSpPr>
            <a:spLocks noGrp="1" noChangeArrowheads="1"/>
          </p:cNvSpPr>
          <p:nvPr>
            <p:ph type="sldNum" sz="quarter" idx="12"/>
          </p:nvPr>
        </p:nvSpPr>
        <p:spPr>
          <a:ln/>
        </p:spPr>
        <p:txBody>
          <a:bodyPr/>
          <a:lstStyle>
            <a:lvl1pPr>
              <a:defRPr/>
            </a:lvl1pPr>
          </a:lstStyle>
          <a:p>
            <a:pPr>
              <a:defRPr/>
            </a:pPr>
            <a:fld id="{EA5070A5-5FB8-4E74-97E7-61482B343E56}" type="slidenum">
              <a:rPr lang="en-US" altLang="zh-TW"/>
              <a:pPr>
                <a:defRPr/>
              </a:pPr>
              <a:t>‹#›</a:t>
            </a:fld>
            <a:endParaRPr lang="en-US" altLang="zh-TW"/>
          </a:p>
        </p:txBody>
      </p:sp>
    </p:spTree>
    <p:extLst>
      <p:ext uri="{BB962C8B-B14F-4D97-AF65-F5344CB8AC3E}">
        <p14:creationId xmlns:p14="http://schemas.microsoft.com/office/powerpoint/2010/main" val="181441189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E80544AB-3197-4EDD-D575-CFADE0DA8A82}"/>
              </a:ext>
            </a:extLst>
          </p:cNvPr>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a:extLst>
              <a:ext uri="{FF2B5EF4-FFF2-40B4-BE49-F238E27FC236}">
                <a16:creationId xmlns:a16="http://schemas.microsoft.com/office/drawing/2014/main" id="{2747CBEC-6EDF-FF9B-9B75-849EA0B43185}"/>
              </a:ext>
            </a:extLst>
          </p:cNvPr>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a:extLst>
              <a:ext uri="{FF2B5EF4-FFF2-40B4-BE49-F238E27FC236}">
                <a16:creationId xmlns:a16="http://schemas.microsoft.com/office/drawing/2014/main" id="{8036EA80-1835-C47F-BF2D-B492B722A421}"/>
              </a:ext>
            </a:extLst>
          </p:cNvPr>
          <p:cNvSpPr>
            <a:spLocks noGrp="1" noChangeArrowheads="1"/>
          </p:cNvSpPr>
          <p:nvPr>
            <p:ph type="sldNum" sz="quarter" idx="12"/>
          </p:nvPr>
        </p:nvSpPr>
        <p:spPr>
          <a:ln/>
        </p:spPr>
        <p:txBody>
          <a:bodyPr/>
          <a:lstStyle>
            <a:lvl1pPr>
              <a:defRPr/>
            </a:lvl1pPr>
          </a:lstStyle>
          <a:p>
            <a:pPr>
              <a:defRPr/>
            </a:pPr>
            <a:fld id="{1CEB633E-C267-4424-8570-2A17AF24EF32}" type="slidenum">
              <a:rPr lang="en-US" altLang="zh-TW"/>
              <a:pPr>
                <a:defRPr/>
              </a:pPr>
              <a:t>‹#›</a:t>
            </a:fld>
            <a:endParaRPr lang="en-US" altLang="zh-TW"/>
          </a:p>
        </p:txBody>
      </p:sp>
    </p:spTree>
    <p:extLst>
      <p:ext uri="{BB962C8B-B14F-4D97-AF65-F5344CB8AC3E}">
        <p14:creationId xmlns:p14="http://schemas.microsoft.com/office/powerpoint/2010/main" val="108440729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9"/>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sp>
        <p:nvSpPr>
          <p:cNvPr id="4" name="Rectangle 4">
            <a:extLst>
              <a:ext uri="{FF2B5EF4-FFF2-40B4-BE49-F238E27FC236}">
                <a16:creationId xmlns:a16="http://schemas.microsoft.com/office/drawing/2014/main" id="{B41A8E27-74D3-C108-605F-31CF011BE51A}"/>
              </a:ext>
            </a:extLst>
          </p:cNvPr>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a:extLst>
              <a:ext uri="{FF2B5EF4-FFF2-40B4-BE49-F238E27FC236}">
                <a16:creationId xmlns:a16="http://schemas.microsoft.com/office/drawing/2014/main" id="{3C48648D-087A-5201-5014-32C13D4E6288}"/>
              </a:ext>
            </a:extLst>
          </p:cNvPr>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a:extLst>
              <a:ext uri="{FF2B5EF4-FFF2-40B4-BE49-F238E27FC236}">
                <a16:creationId xmlns:a16="http://schemas.microsoft.com/office/drawing/2014/main" id="{9215E98D-8EEC-2312-8160-619D0E632C6D}"/>
              </a:ext>
            </a:extLst>
          </p:cNvPr>
          <p:cNvSpPr>
            <a:spLocks noGrp="1" noChangeArrowheads="1"/>
          </p:cNvSpPr>
          <p:nvPr>
            <p:ph type="sldNum" sz="quarter" idx="12"/>
          </p:nvPr>
        </p:nvSpPr>
        <p:spPr>
          <a:ln/>
        </p:spPr>
        <p:txBody>
          <a:bodyPr/>
          <a:lstStyle>
            <a:lvl1pPr>
              <a:defRPr/>
            </a:lvl1pPr>
          </a:lstStyle>
          <a:p>
            <a:pPr>
              <a:defRPr/>
            </a:pPr>
            <a:fld id="{8DE61DA8-5C68-45BE-8607-065840C7457E}" type="slidenum">
              <a:rPr lang="en-US" altLang="zh-TW"/>
              <a:pPr>
                <a:defRPr/>
              </a:pPr>
              <a:t>‹#›</a:t>
            </a:fld>
            <a:endParaRPr lang="en-US" altLang="zh-TW"/>
          </a:p>
        </p:txBody>
      </p:sp>
    </p:spTree>
    <p:extLst>
      <p:ext uri="{BB962C8B-B14F-4D97-AF65-F5344CB8AC3E}">
        <p14:creationId xmlns:p14="http://schemas.microsoft.com/office/powerpoint/2010/main" val="71554643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A05A7390-7930-011C-C79E-3C4CD579A460}"/>
              </a:ext>
            </a:extLst>
          </p:cNvPr>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5">
            <a:extLst>
              <a:ext uri="{FF2B5EF4-FFF2-40B4-BE49-F238E27FC236}">
                <a16:creationId xmlns:a16="http://schemas.microsoft.com/office/drawing/2014/main" id="{1D21CECF-FE76-1079-CA2E-30CBE95407AB}"/>
              </a:ext>
            </a:extLst>
          </p:cNvPr>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6">
            <a:extLst>
              <a:ext uri="{FF2B5EF4-FFF2-40B4-BE49-F238E27FC236}">
                <a16:creationId xmlns:a16="http://schemas.microsoft.com/office/drawing/2014/main" id="{F3B663C0-112D-A46B-6447-371D87CA0B9E}"/>
              </a:ext>
            </a:extLst>
          </p:cNvPr>
          <p:cNvSpPr>
            <a:spLocks noGrp="1" noChangeArrowheads="1"/>
          </p:cNvSpPr>
          <p:nvPr>
            <p:ph type="sldNum" sz="quarter" idx="12"/>
          </p:nvPr>
        </p:nvSpPr>
        <p:spPr>
          <a:ln/>
        </p:spPr>
        <p:txBody>
          <a:bodyPr/>
          <a:lstStyle>
            <a:lvl1pPr>
              <a:defRPr/>
            </a:lvl1pPr>
          </a:lstStyle>
          <a:p>
            <a:pPr>
              <a:defRPr/>
            </a:pPr>
            <a:fld id="{B8D7581E-B18F-41D1-A2EA-0FDE454456C0}" type="slidenum">
              <a:rPr lang="en-US" altLang="zh-TW"/>
              <a:pPr>
                <a:defRPr/>
              </a:pPr>
              <a:t>‹#›</a:t>
            </a:fld>
            <a:endParaRPr lang="en-US" altLang="zh-TW"/>
          </a:p>
        </p:txBody>
      </p:sp>
    </p:spTree>
    <p:extLst>
      <p:ext uri="{BB962C8B-B14F-4D97-AF65-F5344CB8AC3E}">
        <p14:creationId xmlns:p14="http://schemas.microsoft.com/office/powerpoint/2010/main" val="23466611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6"/>
            <a:ext cx="10515600" cy="1325563"/>
          </a:xfrm>
        </p:spPr>
        <p:txBody>
          <a:bodyPr/>
          <a:lstStyle/>
          <a:p>
            <a:r>
              <a:rPr lang="en-US"/>
              <a:t>Click to edit Master title style</a:t>
            </a:r>
          </a:p>
        </p:txBody>
      </p:sp>
      <p:sp>
        <p:nvSpPr>
          <p:cNvPr id="3" name="Text Placeholder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40318" y="2505075"/>
            <a:ext cx="5158316"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877ADC71-C456-8B5B-DB6B-121F4F69F3D1}"/>
              </a:ext>
            </a:extLst>
          </p:cNvPr>
          <p:cNvSpPr>
            <a:spLocks noGrp="1" noChangeArrowheads="1"/>
          </p:cNvSpPr>
          <p:nvPr>
            <p:ph type="dt" sz="half" idx="10"/>
          </p:nvPr>
        </p:nvSpPr>
        <p:spPr>
          <a:ln/>
        </p:spPr>
        <p:txBody>
          <a:bodyPr/>
          <a:lstStyle>
            <a:lvl1pPr>
              <a:defRPr/>
            </a:lvl1pPr>
          </a:lstStyle>
          <a:p>
            <a:pPr>
              <a:defRPr/>
            </a:pPr>
            <a:endParaRPr lang="en-US" altLang="zh-TW"/>
          </a:p>
        </p:txBody>
      </p:sp>
      <p:sp>
        <p:nvSpPr>
          <p:cNvPr id="8" name="Rectangle 5">
            <a:extLst>
              <a:ext uri="{FF2B5EF4-FFF2-40B4-BE49-F238E27FC236}">
                <a16:creationId xmlns:a16="http://schemas.microsoft.com/office/drawing/2014/main" id="{37353391-D6A0-67C2-5F1D-6856E102C822}"/>
              </a:ext>
            </a:extLst>
          </p:cNvPr>
          <p:cNvSpPr>
            <a:spLocks noGrp="1" noChangeArrowheads="1"/>
          </p:cNvSpPr>
          <p:nvPr>
            <p:ph type="ftr" sz="quarter" idx="11"/>
          </p:nvPr>
        </p:nvSpPr>
        <p:spPr>
          <a:ln/>
        </p:spPr>
        <p:txBody>
          <a:bodyPr/>
          <a:lstStyle>
            <a:lvl1pPr>
              <a:defRPr/>
            </a:lvl1pPr>
          </a:lstStyle>
          <a:p>
            <a:pPr>
              <a:defRPr/>
            </a:pPr>
            <a:endParaRPr lang="en-US" altLang="zh-TW"/>
          </a:p>
        </p:txBody>
      </p:sp>
      <p:sp>
        <p:nvSpPr>
          <p:cNvPr id="9" name="Rectangle 6">
            <a:extLst>
              <a:ext uri="{FF2B5EF4-FFF2-40B4-BE49-F238E27FC236}">
                <a16:creationId xmlns:a16="http://schemas.microsoft.com/office/drawing/2014/main" id="{741E1F4C-D08A-3BF8-EE18-6B2A6E555C0E}"/>
              </a:ext>
            </a:extLst>
          </p:cNvPr>
          <p:cNvSpPr>
            <a:spLocks noGrp="1" noChangeArrowheads="1"/>
          </p:cNvSpPr>
          <p:nvPr>
            <p:ph type="sldNum" sz="quarter" idx="12"/>
          </p:nvPr>
        </p:nvSpPr>
        <p:spPr>
          <a:ln/>
        </p:spPr>
        <p:txBody>
          <a:bodyPr/>
          <a:lstStyle>
            <a:lvl1pPr>
              <a:defRPr/>
            </a:lvl1pPr>
          </a:lstStyle>
          <a:p>
            <a:pPr>
              <a:defRPr/>
            </a:pPr>
            <a:fld id="{E8C1AA10-C9B2-4912-99C7-452A56E6ED2A}" type="slidenum">
              <a:rPr lang="en-US" altLang="zh-TW"/>
              <a:pPr>
                <a:defRPr/>
              </a:pPr>
              <a:t>‹#›</a:t>
            </a:fld>
            <a:endParaRPr lang="en-US" altLang="zh-TW"/>
          </a:p>
        </p:txBody>
      </p:sp>
    </p:spTree>
    <p:extLst>
      <p:ext uri="{BB962C8B-B14F-4D97-AF65-F5344CB8AC3E}">
        <p14:creationId xmlns:p14="http://schemas.microsoft.com/office/powerpoint/2010/main" val="241356487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497F8767-D61E-B60A-0F80-6043D0850015}"/>
              </a:ext>
            </a:extLst>
          </p:cNvPr>
          <p:cNvSpPr>
            <a:spLocks noGrp="1" noChangeArrowheads="1"/>
          </p:cNvSpPr>
          <p:nvPr>
            <p:ph type="dt" sz="half" idx="10"/>
          </p:nvPr>
        </p:nvSpPr>
        <p:spPr>
          <a:ln/>
        </p:spPr>
        <p:txBody>
          <a:bodyPr/>
          <a:lstStyle>
            <a:lvl1pPr>
              <a:defRPr/>
            </a:lvl1pPr>
          </a:lstStyle>
          <a:p>
            <a:pPr>
              <a:defRPr/>
            </a:pPr>
            <a:endParaRPr lang="en-US" altLang="zh-TW"/>
          </a:p>
        </p:txBody>
      </p:sp>
      <p:sp>
        <p:nvSpPr>
          <p:cNvPr id="4" name="Rectangle 5">
            <a:extLst>
              <a:ext uri="{FF2B5EF4-FFF2-40B4-BE49-F238E27FC236}">
                <a16:creationId xmlns:a16="http://schemas.microsoft.com/office/drawing/2014/main" id="{D8E0F468-1C8E-1E40-D0BB-15590E62F695}"/>
              </a:ext>
            </a:extLst>
          </p:cNvPr>
          <p:cNvSpPr>
            <a:spLocks noGrp="1" noChangeArrowheads="1"/>
          </p:cNvSpPr>
          <p:nvPr>
            <p:ph type="ftr" sz="quarter" idx="11"/>
          </p:nvPr>
        </p:nvSpPr>
        <p:spPr>
          <a:ln/>
        </p:spPr>
        <p:txBody>
          <a:bodyPr/>
          <a:lstStyle>
            <a:lvl1pPr>
              <a:defRPr/>
            </a:lvl1pPr>
          </a:lstStyle>
          <a:p>
            <a:pPr>
              <a:defRPr/>
            </a:pPr>
            <a:endParaRPr lang="en-US" altLang="zh-TW"/>
          </a:p>
        </p:txBody>
      </p:sp>
      <p:sp>
        <p:nvSpPr>
          <p:cNvPr id="5" name="Rectangle 6">
            <a:extLst>
              <a:ext uri="{FF2B5EF4-FFF2-40B4-BE49-F238E27FC236}">
                <a16:creationId xmlns:a16="http://schemas.microsoft.com/office/drawing/2014/main" id="{DBEEE934-A6F7-41FF-209F-340D540FFCE9}"/>
              </a:ext>
            </a:extLst>
          </p:cNvPr>
          <p:cNvSpPr>
            <a:spLocks noGrp="1" noChangeArrowheads="1"/>
          </p:cNvSpPr>
          <p:nvPr>
            <p:ph type="sldNum" sz="quarter" idx="12"/>
          </p:nvPr>
        </p:nvSpPr>
        <p:spPr>
          <a:ln/>
        </p:spPr>
        <p:txBody>
          <a:bodyPr/>
          <a:lstStyle>
            <a:lvl1pPr>
              <a:defRPr/>
            </a:lvl1pPr>
          </a:lstStyle>
          <a:p>
            <a:pPr>
              <a:defRPr/>
            </a:pPr>
            <a:fld id="{BD13E071-48C8-4D56-881A-EADBD50773BB}" type="slidenum">
              <a:rPr lang="en-US" altLang="zh-TW"/>
              <a:pPr>
                <a:defRPr/>
              </a:pPr>
              <a:t>‹#›</a:t>
            </a:fld>
            <a:endParaRPr lang="en-US" altLang="zh-TW"/>
          </a:p>
        </p:txBody>
      </p:sp>
    </p:spTree>
    <p:extLst>
      <p:ext uri="{BB962C8B-B14F-4D97-AF65-F5344CB8AC3E}">
        <p14:creationId xmlns:p14="http://schemas.microsoft.com/office/powerpoint/2010/main" val="356316231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37BF27D1-8FBA-6AFD-73FB-A2517DE28F0C}"/>
              </a:ext>
            </a:extLst>
          </p:cNvPr>
          <p:cNvSpPr>
            <a:spLocks noGrp="1" noChangeArrowheads="1"/>
          </p:cNvSpPr>
          <p:nvPr>
            <p:ph type="dt" sz="half" idx="10"/>
          </p:nvPr>
        </p:nvSpPr>
        <p:spPr>
          <a:ln/>
        </p:spPr>
        <p:txBody>
          <a:bodyPr/>
          <a:lstStyle>
            <a:lvl1pPr>
              <a:defRPr/>
            </a:lvl1pPr>
          </a:lstStyle>
          <a:p>
            <a:pPr>
              <a:defRPr/>
            </a:pPr>
            <a:endParaRPr lang="en-US" altLang="zh-TW"/>
          </a:p>
        </p:txBody>
      </p:sp>
      <p:sp>
        <p:nvSpPr>
          <p:cNvPr id="3" name="Rectangle 5">
            <a:extLst>
              <a:ext uri="{FF2B5EF4-FFF2-40B4-BE49-F238E27FC236}">
                <a16:creationId xmlns:a16="http://schemas.microsoft.com/office/drawing/2014/main" id="{078319BB-4243-BF05-DB25-3F3DEA976B38}"/>
              </a:ext>
            </a:extLst>
          </p:cNvPr>
          <p:cNvSpPr>
            <a:spLocks noGrp="1" noChangeArrowheads="1"/>
          </p:cNvSpPr>
          <p:nvPr>
            <p:ph type="ftr" sz="quarter" idx="11"/>
          </p:nvPr>
        </p:nvSpPr>
        <p:spPr>
          <a:ln/>
        </p:spPr>
        <p:txBody>
          <a:bodyPr/>
          <a:lstStyle>
            <a:lvl1pPr>
              <a:defRPr/>
            </a:lvl1pPr>
          </a:lstStyle>
          <a:p>
            <a:pPr>
              <a:defRPr/>
            </a:pPr>
            <a:endParaRPr lang="en-US" altLang="zh-TW"/>
          </a:p>
        </p:txBody>
      </p:sp>
      <p:sp>
        <p:nvSpPr>
          <p:cNvPr id="4" name="Rectangle 6">
            <a:extLst>
              <a:ext uri="{FF2B5EF4-FFF2-40B4-BE49-F238E27FC236}">
                <a16:creationId xmlns:a16="http://schemas.microsoft.com/office/drawing/2014/main" id="{1E0CD141-98F4-2FC7-BD17-A807DA68DE28}"/>
              </a:ext>
            </a:extLst>
          </p:cNvPr>
          <p:cNvSpPr>
            <a:spLocks noGrp="1" noChangeArrowheads="1"/>
          </p:cNvSpPr>
          <p:nvPr>
            <p:ph type="sldNum" sz="quarter" idx="12"/>
          </p:nvPr>
        </p:nvSpPr>
        <p:spPr>
          <a:ln/>
        </p:spPr>
        <p:txBody>
          <a:bodyPr/>
          <a:lstStyle>
            <a:lvl1pPr>
              <a:defRPr/>
            </a:lvl1pPr>
          </a:lstStyle>
          <a:p>
            <a:pPr>
              <a:defRPr/>
            </a:pPr>
            <a:fld id="{5BD7C403-6820-4942-8033-692A45B8012D}" type="slidenum">
              <a:rPr lang="en-US" altLang="zh-TW"/>
              <a:pPr>
                <a:defRPr/>
              </a:pPr>
              <a:t>‹#›</a:t>
            </a:fld>
            <a:endParaRPr lang="en-US" altLang="zh-TW"/>
          </a:p>
        </p:txBody>
      </p:sp>
    </p:spTree>
    <p:extLst>
      <p:ext uri="{BB962C8B-B14F-4D97-AF65-F5344CB8AC3E}">
        <p14:creationId xmlns:p14="http://schemas.microsoft.com/office/powerpoint/2010/main" val="53971993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Rectangle 4">
            <a:extLst>
              <a:ext uri="{FF2B5EF4-FFF2-40B4-BE49-F238E27FC236}">
                <a16:creationId xmlns:a16="http://schemas.microsoft.com/office/drawing/2014/main" id="{4A38DA88-9CD2-52CA-7B6A-AF3901CF2E40}"/>
              </a:ext>
            </a:extLst>
          </p:cNvPr>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5">
            <a:extLst>
              <a:ext uri="{FF2B5EF4-FFF2-40B4-BE49-F238E27FC236}">
                <a16:creationId xmlns:a16="http://schemas.microsoft.com/office/drawing/2014/main" id="{A1F211A5-7B2D-EE82-FF2C-1DFDE1EF6B65}"/>
              </a:ext>
            </a:extLst>
          </p:cNvPr>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6">
            <a:extLst>
              <a:ext uri="{FF2B5EF4-FFF2-40B4-BE49-F238E27FC236}">
                <a16:creationId xmlns:a16="http://schemas.microsoft.com/office/drawing/2014/main" id="{DBA55A4D-78F7-7761-D2E8-F6A66CD5143A}"/>
              </a:ext>
            </a:extLst>
          </p:cNvPr>
          <p:cNvSpPr>
            <a:spLocks noGrp="1" noChangeArrowheads="1"/>
          </p:cNvSpPr>
          <p:nvPr>
            <p:ph type="sldNum" sz="quarter" idx="12"/>
          </p:nvPr>
        </p:nvSpPr>
        <p:spPr>
          <a:ln/>
        </p:spPr>
        <p:txBody>
          <a:bodyPr/>
          <a:lstStyle>
            <a:lvl1pPr>
              <a:defRPr/>
            </a:lvl1pPr>
          </a:lstStyle>
          <a:p>
            <a:pPr>
              <a:defRPr/>
            </a:pPr>
            <a:fld id="{3E127F45-36E2-47FF-8284-6D53B5C534AE}" type="slidenum">
              <a:rPr lang="en-US" altLang="zh-TW"/>
              <a:pPr>
                <a:defRPr/>
              </a:pPr>
              <a:t>‹#›</a:t>
            </a:fld>
            <a:endParaRPr lang="en-US" altLang="zh-TW"/>
          </a:p>
        </p:txBody>
      </p:sp>
    </p:spTree>
    <p:extLst>
      <p:ext uri="{BB962C8B-B14F-4D97-AF65-F5344CB8AC3E}">
        <p14:creationId xmlns:p14="http://schemas.microsoft.com/office/powerpoint/2010/main" val="56927003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Rectangle 4">
            <a:extLst>
              <a:ext uri="{FF2B5EF4-FFF2-40B4-BE49-F238E27FC236}">
                <a16:creationId xmlns:a16="http://schemas.microsoft.com/office/drawing/2014/main" id="{1DF03876-64A4-A3FE-B2B9-9A0FFBB725B1}"/>
              </a:ext>
            </a:extLst>
          </p:cNvPr>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5">
            <a:extLst>
              <a:ext uri="{FF2B5EF4-FFF2-40B4-BE49-F238E27FC236}">
                <a16:creationId xmlns:a16="http://schemas.microsoft.com/office/drawing/2014/main" id="{41134084-7812-A763-DF5B-BC6D4C307EEC}"/>
              </a:ext>
            </a:extLst>
          </p:cNvPr>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6">
            <a:extLst>
              <a:ext uri="{FF2B5EF4-FFF2-40B4-BE49-F238E27FC236}">
                <a16:creationId xmlns:a16="http://schemas.microsoft.com/office/drawing/2014/main" id="{AFD4F369-2D33-5C50-9283-8AE2C4CFA353}"/>
              </a:ext>
            </a:extLst>
          </p:cNvPr>
          <p:cNvSpPr>
            <a:spLocks noGrp="1" noChangeArrowheads="1"/>
          </p:cNvSpPr>
          <p:nvPr>
            <p:ph type="sldNum" sz="quarter" idx="12"/>
          </p:nvPr>
        </p:nvSpPr>
        <p:spPr>
          <a:ln/>
        </p:spPr>
        <p:txBody>
          <a:bodyPr/>
          <a:lstStyle>
            <a:lvl1pPr>
              <a:defRPr/>
            </a:lvl1pPr>
          </a:lstStyle>
          <a:p>
            <a:pPr>
              <a:defRPr/>
            </a:pPr>
            <a:fld id="{993C455B-A7BB-4F55-8C94-0DF56293D17B}" type="slidenum">
              <a:rPr lang="en-US" altLang="zh-TW"/>
              <a:pPr>
                <a:defRPr/>
              </a:pPr>
              <a:t>‹#›</a:t>
            </a:fld>
            <a:endParaRPr lang="en-US" altLang="zh-TW"/>
          </a:p>
        </p:txBody>
      </p:sp>
    </p:spTree>
    <p:extLst>
      <p:ext uri="{BB962C8B-B14F-4D97-AF65-F5344CB8AC3E}">
        <p14:creationId xmlns:p14="http://schemas.microsoft.com/office/powerpoint/2010/main" val="104327528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D3300E32-4421-55A8-8488-ABDF12A2DB2F}"/>
              </a:ext>
            </a:extLst>
          </p:cNvPr>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a:extLst>
              <a:ext uri="{FF2B5EF4-FFF2-40B4-BE49-F238E27FC236}">
                <a16:creationId xmlns:a16="http://schemas.microsoft.com/office/drawing/2014/main" id="{08D6AC31-695C-A815-363C-1FDDEB45EF9A}"/>
              </a:ext>
            </a:extLst>
          </p:cNvPr>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a:extLst>
              <a:ext uri="{FF2B5EF4-FFF2-40B4-BE49-F238E27FC236}">
                <a16:creationId xmlns:a16="http://schemas.microsoft.com/office/drawing/2014/main" id="{F71999D9-E375-B59D-DC13-3FFCCD7D1CF4}"/>
              </a:ext>
            </a:extLst>
          </p:cNvPr>
          <p:cNvSpPr>
            <a:spLocks noGrp="1" noChangeArrowheads="1"/>
          </p:cNvSpPr>
          <p:nvPr>
            <p:ph type="sldNum" sz="quarter" idx="12"/>
          </p:nvPr>
        </p:nvSpPr>
        <p:spPr>
          <a:ln/>
        </p:spPr>
        <p:txBody>
          <a:bodyPr/>
          <a:lstStyle>
            <a:lvl1pPr>
              <a:defRPr/>
            </a:lvl1pPr>
          </a:lstStyle>
          <a:p>
            <a:pPr>
              <a:defRPr/>
            </a:pPr>
            <a:fld id="{7C1EDFF7-8ADA-4CB6-8699-E7B32290EE9C}" type="slidenum">
              <a:rPr lang="en-US" altLang="zh-TW"/>
              <a:pPr>
                <a:defRPr/>
              </a:pPr>
              <a:t>‹#›</a:t>
            </a:fld>
            <a:endParaRPr lang="en-US" altLang="zh-TW"/>
          </a:p>
        </p:txBody>
      </p:sp>
    </p:spTree>
    <p:extLst>
      <p:ext uri="{BB962C8B-B14F-4D97-AF65-F5344CB8AC3E}">
        <p14:creationId xmlns:p14="http://schemas.microsoft.com/office/powerpoint/2010/main" val="136454334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AB68ED73-A399-3263-1482-FA34A5314BF1}"/>
              </a:ext>
            </a:extLst>
          </p:cNvPr>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a:extLst>
              <a:ext uri="{FF2B5EF4-FFF2-40B4-BE49-F238E27FC236}">
                <a16:creationId xmlns:a16="http://schemas.microsoft.com/office/drawing/2014/main" id="{B6751285-4315-6476-2AAE-3C1C4F43F050}"/>
              </a:ext>
            </a:extLst>
          </p:cNvPr>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a:extLst>
              <a:ext uri="{FF2B5EF4-FFF2-40B4-BE49-F238E27FC236}">
                <a16:creationId xmlns:a16="http://schemas.microsoft.com/office/drawing/2014/main" id="{88764F6B-F607-C8F8-614C-BB41A703F27A}"/>
              </a:ext>
            </a:extLst>
          </p:cNvPr>
          <p:cNvSpPr>
            <a:spLocks noGrp="1" noChangeArrowheads="1"/>
          </p:cNvSpPr>
          <p:nvPr>
            <p:ph type="sldNum" sz="quarter" idx="12"/>
          </p:nvPr>
        </p:nvSpPr>
        <p:spPr>
          <a:ln/>
        </p:spPr>
        <p:txBody>
          <a:bodyPr/>
          <a:lstStyle>
            <a:lvl1pPr>
              <a:defRPr/>
            </a:lvl1pPr>
          </a:lstStyle>
          <a:p>
            <a:pPr>
              <a:defRPr/>
            </a:pPr>
            <a:fld id="{2B5381D5-6B10-45D0-B2CD-7CC58AA4CA57}" type="slidenum">
              <a:rPr lang="en-US" altLang="zh-TW"/>
              <a:pPr>
                <a:defRPr/>
              </a:pPr>
              <a:t>‹#›</a:t>
            </a:fld>
            <a:endParaRPr lang="en-US" altLang="zh-TW"/>
          </a:p>
        </p:txBody>
      </p:sp>
    </p:spTree>
    <p:extLst>
      <p:ext uri="{BB962C8B-B14F-4D97-AF65-F5344CB8AC3E}">
        <p14:creationId xmlns:p14="http://schemas.microsoft.com/office/powerpoint/2010/main" val="12349457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CD62DB5A-5AA0-4E7E-94AB-AD20F02CA8DF}"/>
              </a:ext>
            </a:extLst>
          </p:cNvPr>
          <p:cNvSpPr/>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p:nvSpPr>
          <p:cNvPr id="11" name="Rectangle 10">
            <a:extLst>
              <a:ext uri="{FF2B5EF4-FFF2-40B4-BE49-F238E27FC236}">
                <a16:creationId xmlns:a16="http://schemas.microsoft.com/office/drawing/2014/main" id="{0F086ECE-EF43-4B07-9DD0-59679471A067}"/>
              </a:ext>
            </a:extLst>
          </p:cNvPr>
          <p:cNvSpPr/>
          <p:nvPr/>
        </p:nvSpPr>
        <p:spPr>
          <a:xfrm>
            <a:off x="3048" y="0"/>
            <a:ext cx="12188952" cy="6858000"/>
          </a:xfrm>
          <a:prstGeom prst="rect">
            <a:avLst/>
          </a:prstGeom>
          <a:solidFill>
            <a:schemeClr val="bg2">
              <a:lumMod val="90000"/>
              <a:lumOff val="1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p:nvSpPr>
          <p:cNvPr id="2" name="Title Placeholder 1">
            <a:extLst>
              <a:ext uri="{FF2B5EF4-FFF2-40B4-BE49-F238E27FC236}">
                <a16:creationId xmlns:a16="http://schemas.microsoft.com/office/drawing/2014/main" id="{12D3A74F-6169-4D30-A245-B46D738BEA81}"/>
              </a:ext>
            </a:extLst>
          </p:cNvPr>
          <p:cNvSpPr>
            <a:spLocks noGrp="1"/>
          </p:cNvSpPr>
          <p:nvPr>
            <p:ph type="title"/>
          </p:nvPr>
        </p:nvSpPr>
        <p:spPr>
          <a:xfrm>
            <a:off x="777242" y="365125"/>
            <a:ext cx="10637518"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3877E64-7A05-44DA-81FA-6EF4806BBF0E}"/>
              </a:ext>
            </a:extLst>
          </p:cNvPr>
          <p:cNvSpPr>
            <a:spLocks noGrp="1"/>
          </p:cNvSpPr>
          <p:nvPr>
            <p:ph type="body" idx="1"/>
          </p:nvPr>
        </p:nvSpPr>
        <p:spPr>
          <a:xfrm>
            <a:off x="777242" y="1825625"/>
            <a:ext cx="10637518"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442C5EC6-E331-4312-AC12-56D55F7D2B15}"/>
              </a:ext>
            </a:extLst>
          </p:cNvPr>
          <p:cNvSpPr>
            <a:spLocks noGrp="1"/>
          </p:cNvSpPr>
          <p:nvPr>
            <p:ph type="dt" sz="half" idx="2"/>
          </p:nvPr>
        </p:nvSpPr>
        <p:spPr>
          <a:xfrm>
            <a:off x="777242" y="6488268"/>
            <a:ext cx="2743200" cy="233209"/>
          </a:xfrm>
          <a:prstGeom prst="rect">
            <a:avLst/>
          </a:prstGeom>
        </p:spPr>
        <p:txBody>
          <a:bodyPr vert="horz" lIns="91440" tIns="45720" rIns="91440" bIns="45720" rtlCol="0" anchor="ctr"/>
          <a:lstStyle>
            <a:lvl1pPr algn="l">
              <a:defRPr sz="1000">
                <a:solidFill>
                  <a:schemeClr val="tx1"/>
                </a:solidFill>
              </a:defRPr>
            </a:lvl1pPr>
          </a:lstStyle>
          <a:p>
            <a:fld id="{3657AA7F-BE72-4467-897E-7A302F46504F}" type="datetimeFigureOut">
              <a:rPr lang="en-US" smtClean="0"/>
              <a:pPr/>
              <a:t>6/25/2024</a:t>
            </a:fld>
            <a:endParaRPr lang="en-US" dirty="0"/>
          </a:p>
        </p:txBody>
      </p:sp>
      <p:sp>
        <p:nvSpPr>
          <p:cNvPr id="5" name="Footer Placeholder 4">
            <a:extLst>
              <a:ext uri="{FF2B5EF4-FFF2-40B4-BE49-F238E27FC236}">
                <a16:creationId xmlns:a16="http://schemas.microsoft.com/office/drawing/2014/main" id="{3337FC5D-92B2-4B4D-8111-6EDEF280692A}"/>
              </a:ext>
            </a:extLst>
          </p:cNvPr>
          <p:cNvSpPr>
            <a:spLocks noGrp="1"/>
          </p:cNvSpPr>
          <p:nvPr>
            <p:ph type="ftr" sz="quarter" idx="3"/>
          </p:nvPr>
        </p:nvSpPr>
        <p:spPr>
          <a:xfrm>
            <a:off x="4038600" y="6488268"/>
            <a:ext cx="4114800" cy="233209"/>
          </a:xfrm>
          <a:prstGeom prst="rect">
            <a:avLst/>
          </a:prstGeom>
        </p:spPr>
        <p:txBody>
          <a:bodyPr vert="horz" lIns="91440" tIns="45720" rIns="91440" bIns="45720" rtlCol="0" anchor="ctr"/>
          <a:lstStyle>
            <a:lvl1pPr algn="ctr">
              <a:defRPr sz="1000">
                <a:solidFill>
                  <a:schemeClr val="tx1"/>
                </a:solidFill>
              </a:defRPr>
            </a:lvl1pPr>
          </a:lstStyle>
          <a:p>
            <a:endParaRPr lang="en-US">
              <a:solidFill>
                <a:schemeClr val="tx1"/>
              </a:solidFill>
            </a:endParaRPr>
          </a:p>
        </p:txBody>
      </p:sp>
      <p:sp>
        <p:nvSpPr>
          <p:cNvPr id="6" name="Slide Number Placeholder 5">
            <a:extLst>
              <a:ext uri="{FF2B5EF4-FFF2-40B4-BE49-F238E27FC236}">
                <a16:creationId xmlns:a16="http://schemas.microsoft.com/office/drawing/2014/main" id="{723A104D-C777-4A6E-8A43-F94028E5E311}"/>
              </a:ext>
            </a:extLst>
          </p:cNvPr>
          <p:cNvSpPr>
            <a:spLocks noGrp="1"/>
          </p:cNvSpPr>
          <p:nvPr>
            <p:ph type="sldNum" sz="quarter" idx="4"/>
          </p:nvPr>
        </p:nvSpPr>
        <p:spPr>
          <a:xfrm>
            <a:off x="8671560" y="6488268"/>
            <a:ext cx="2743200" cy="233209"/>
          </a:xfrm>
          <a:prstGeom prst="rect">
            <a:avLst/>
          </a:prstGeom>
        </p:spPr>
        <p:txBody>
          <a:bodyPr vert="horz" lIns="91440" tIns="45720" rIns="91440" bIns="45720" rtlCol="0" anchor="ctr"/>
          <a:lstStyle>
            <a:lvl1pPr algn="r">
              <a:defRPr sz="1000">
                <a:solidFill>
                  <a:schemeClr val="tx1"/>
                </a:solidFill>
              </a:defRPr>
            </a:lvl1pPr>
          </a:lstStyle>
          <a:p>
            <a:fld id="{35747434-7036-48DB-A148-6B3D8EE75CDA}" type="slidenum">
              <a:rPr lang="en-US" smtClean="0"/>
              <a:pPr/>
              <a:t>‹#›</a:t>
            </a:fld>
            <a:endParaRPr lang="en-US" dirty="0"/>
          </a:p>
        </p:txBody>
      </p:sp>
    </p:spTree>
    <p:extLst>
      <p:ext uri="{BB962C8B-B14F-4D97-AF65-F5344CB8AC3E}">
        <p14:creationId xmlns:p14="http://schemas.microsoft.com/office/powerpoint/2010/main" val="18094142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5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1">
            <a:lumMod val="60000"/>
            <a:lumOff val="40000"/>
          </a:schemeClr>
        </a:buClr>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lumMod val="60000"/>
            <a:lumOff val="40000"/>
          </a:schemeClr>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lumMod val="60000"/>
            <a:lumOff val="40000"/>
          </a:schemeClr>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lumMod val="60000"/>
            <a:lumOff val="40000"/>
          </a:schemeClr>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lumMod val="60000"/>
            <a:lumOff val="40000"/>
          </a:schemeClr>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785B3CA-5955-D255-3833-EA5268E1F56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MO"/>
          </a:p>
        </p:txBody>
      </p:sp>
      <p:sp>
        <p:nvSpPr>
          <p:cNvPr id="3" name="Text Placeholder 2">
            <a:extLst>
              <a:ext uri="{FF2B5EF4-FFF2-40B4-BE49-F238E27FC236}">
                <a16:creationId xmlns:a16="http://schemas.microsoft.com/office/drawing/2014/main" id="{02C7FA2C-8A45-3556-8F40-BE66C7BBBE9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O"/>
          </a:p>
        </p:txBody>
      </p:sp>
      <p:sp>
        <p:nvSpPr>
          <p:cNvPr id="4" name="Date Placeholder 3">
            <a:extLst>
              <a:ext uri="{FF2B5EF4-FFF2-40B4-BE49-F238E27FC236}">
                <a16:creationId xmlns:a16="http://schemas.microsoft.com/office/drawing/2014/main" id="{2179B385-249E-7221-4CAC-DA00F37FBEF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1D2B32-AE21-4722-B601-36E04F0DC475}" type="datetimeFigureOut">
              <a:rPr lang="en-MO" smtClean="0"/>
              <a:t>06/25/2024</a:t>
            </a:fld>
            <a:endParaRPr lang="en-MO"/>
          </a:p>
        </p:txBody>
      </p:sp>
      <p:sp>
        <p:nvSpPr>
          <p:cNvPr id="5" name="Footer Placeholder 4">
            <a:extLst>
              <a:ext uri="{FF2B5EF4-FFF2-40B4-BE49-F238E27FC236}">
                <a16:creationId xmlns:a16="http://schemas.microsoft.com/office/drawing/2014/main" id="{790EEECC-D582-106E-5292-983E96AC285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MO"/>
          </a:p>
        </p:txBody>
      </p:sp>
      <p:sp>
        <p:nvSpPr>
          <p:cNvPr id="6" name="Slide Number Placeholder 5">
            <a:extLst>
              <a:ext uri="{FF2B5EF4-FFF2-40B4-BE49-F238E27FC236}">
                <a16:creationId xmlns:a16="http://schemas.microsoft.com/office/drawing/2014/main" id="{762F4996-FF91-41EE-611B-96E9C9C92E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949492-1E71-482A-A92B-7ED62BB035EC}" type="slidenum">
              <a:rPr lang="en-MO" smtClean="0"/>
              <a:t>‹#›</a:t>
            </a:fld>
            <a:endParaRPr lang="en-MO"/>
          </a:p>
        </p:txBody>
      </p:sp>
    </p:spTree>
    <p:extLst>
      <p:ext uri="{BB962C8B-B14F-4D97-AF65-F5344CB8AC3E}">
        <p14:creationId xmlns:p14="http://schemas.microsoft.com/office/powerpoint/2010/main" val="287612531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M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721E4816-6141-7AAB-6DEB-A733A2C049C6}"/>
              </a:ext>
            </a:extLst>
          </p:cNvPr>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zh-TW" altLang="en-US"/>
              <a:t>按一下以編輯母片標題樣式</a:t>
            </a:r>
          </a:p>
        </p:txBody>
      </p:sp>
      <p:sp>
        <p:nvSpPr>
          <p:cNvPr id="1027" name="Rectangle 3">
            <a:extLst>
              <a:ext uri="{FF2B5EF4-FFF2-40B4-BE49-F238E27FC236}">
                <a16:creationId xmlns:a16="http://schemas.microsoft.com/office/drawing/2014/main" id="{238D3707-A03D-3BE1-EBDA-71A12C8AC927}"/>
              </a:ext>
            </a:extLst>
          </p:cNvPr>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TW" altLang="en-US"/>
              <a:t>按一下以編輯母片</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1028" name="Rectangle 4">
            <a:extLst>
              <a:ext uri="{FF2B5EF4-FFF2-40B4-BE49-F238E27FC236}">
                <a16:creationId xmlns:a16="http://schemas.microsoft.com/office/drawing/2014/main" id="{CC287B88-DDAE-8026-B7C9-0351191AEF4C}"/>
              </a:ext>
            </a:extLst>
          </p:cNvPr>
          <p:cNvSpPr>
            <a:spLocks noGrp="1" noChangeArrowheads="1"/>
          </p:cNvSpPr>
          <p:nvPr>
            <p:ph type="dt" sz="half" idx="2"/>
          </p:nvPr>
        </p:nvSpPr>
        <p:spPr bwMode="auto">
          <a:xfrm>
            <a:off x="609600" y="6245225"/>
            <a:ext cx="28448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400"/>
            </a:lvl1pPr>
          </a:lstStyle>
          <a:p>
            <a:pPr>
              <a:defRPr/>
            </a:pPr>
            <a:endParaRPr lang="en-US" altLang="zh-TW"/>
          </a:p>
        </p:txBody>
      </p:sp>
      <p:sp>
        <p:nvSpPr>
          <p:cNvPr id="1029" name="Rectangle 5">
            <a:extLst>
              <a:ext uri="{FF2B5EF4-FFF2-40B4-BE49-F238E27FC236}">
                <a16:creationId xmlns:a16="http://schemas.microsoft.com/office/drawing/2014/main" id="{65AA7168-3094-84F5-2C10-738F4BCBE33B}"/>
              </a:ext>
            </a:extLst>
          </p:cNvPr>
          <p:cNvSpPr>
            <a:spLocks noGrp="1" noChangeArrowheads="1"/>
          </p:cNvSpPr>
          <p:nvPr>
            <p:ph type="ftr" sz="quarter" idx="3"/>
          </p:nvPr>
        </p:nvSpPr>
        <p:spPr bwMode="auto">
          <a:xfrm>
            <a:off x="4165600" y="6245225"/>
            <a:ext cx="38608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pPr>
              <a:defRPr/>
            </a:pPr>
            <a:endParaRPr lang="en-US" altLang="zh-TW"/>
          </a:p>
        </p:txBody>
      </p:sp>
      <p:sp>
        <p:nvSpPr>
          <p:cNvPr id="1030" name="Rectangle 6">
            <a:extLst>
              <a:ext uri="{FF2B5EF4-FFF2-40B4-BE49-F238E27FC236}">
                <a16:creationId xmlns:a16="http://schemas.microsoft.com/office/drawing/2014/main" id="{19AA294F-CD0A-9501-46EB-58F62815D728}"/>
              </a:ext>
            </a:extLst>
          </p:cNvPr>
          <p:cNvSpPr>
            <a:spLocks noGrp="1" noChangeArrowheads="1"/>
          </p:cNvSpPr>
          <p:nvPr>
            <p:ph type="sldNum" sz="quarter" idx="4"/>
          </p:nvPr>
        </p:nvSpPr>
        <p:spPr bwMode="auto">
          <a:xfrm>
            <a:off x="8737600" y="6245225"/>
            <a:ext cx="28448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a:defRPr/>
            </a:pPr>
            <a:fld id="{9CF01B73-601E-4300-A8CE-1A2D739F98B8}" type="slidenum">
              <a:rPr lang="en-US" altLang="zh-TW"/>
              <a:pPr>
                <a:defRPr/>
              </a:pPr>
              <a:t>‹#›</a:t>
            </a:fld>
            <a:endParaRPr lang="en-US" altLang="zh-TW"/>
          </a:p>
        </p:txBody>
      </p:sp>
    </p:spTree>
    <p:extLst>
      <p:ext uri="{BB962C8B-B14F-4D97-AF65-F5344CB8AC3E}">
        <p14:creationId xmlns:p14="http://schemas.microsoft.com/office/powerpoint/2010/main" val="39226962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eaLnBrk="0" fontAlgn="base" hangingPunct="0">
        <a:spcBef>
          <a:spcPct val="0"/>
        </a:spcBef>
        <a:spcAft>
          <a:spcPct val="0"/>
        </a:spcAft>
        <a:defRPr kumimoji="1" sz="4400" kern="12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panose="020B0604020202020204" pitchFamily="34" charset="0"/>
          <a:ea typeface="PMingLiU" panose="02020500000000000000" pitchFamily="18" charset="-120"/>
        </a:defRPr>
      </a:lvl2pPr>
      <a:lvl3pPr algn="ctr" rtl="0" eaLnBrk="0" fontAlgn="base" hangingPunct="0">
        <a:spcBef>
          <a:spcPct val="0"/>
        </a:spcBef>
        <a:spcAft>
          <a:spcPct val="0"/>
        </a:spcAft>
        <a:defRPr kumimoji="1" sz="4400">
          <a:solidFill>
            <a:schemeClr val="tx2"/>
          </a:solidFill>
          <a:latin typeface="Arial" panose="020B0604020202020204" pitchFamily="34" charset="0"/>
          <a:ea typeface="PMingLiU" panose="02020500000000000000" pitchFamily="18" charset="-120"/>
        </a:defRPr>
      </a:lvl3pPr>
      <a:lvl4pPr algn="ctr" rtl="0" eaLnBrk="0" fontAlgn="base" hangingPunct="0">
        <a:spcBef>
          <a:spcPct val="0"/>
        </a:spcBef>
        <a:spcAft>
          <a:spcPct val="0"/>
        </a:spcAft>
        <a:defRPr kumimoji="1" sz="4400">
          <a:solidFill>
            <a:schemeClr val="tx2"/>
          </a:solidFill>
          <a:latin typeface="Arial" panose="020B0604020202020204" pitchFamily="34" charset="0"/>
          <a:ea typeface="PMingLiU" panose="02020500000000000000" pitchFamily="18" charset="-120"/>
        </a:defRPr>
      </a:lvl4pPr>
      <a:lvl5pPr algn="ctr" rtl="0" eaLnBrk="0" fontAlgn="base" hangingPunct="0">
        <a:spcBef>
          <a:spcPct val="0"/>
        </a:spcBef>
        <a:spcAft>
          <a:spcPct val="0"/>
        </a:spcAft>
        <a:defRPr kumimoji="1" sz="4400">
          <a:solidFill>
            <a:schemeClr val="tx2"/>
          </a:solidFill>
          <a:latin typeface="Arial" panose="020B0604020202020204" pitchFamily="34" charset="0"/>
          <a:ea typeface="PMingLiU" panose="02020500000000000000" pitchFamily="18" charset="-120"/>
        </a:defRPr>
      </a:lvl5pPr>
      <a:lvl6pPr marL="457200" algn="ctr" rtl="0" fontAlgn="base">
        <a:spcBef>
          <a:spcPct val="0"/>
        </a:spcBef>
        <a:spcAft>
          <a:spcPct val="0"/>
        </a:spcAft>
        <a:defRPr kumimoji="1" sz="4400">
          <a:solidFill>
            <a:schemeClr val="tx2"/>
          </a:solidFill>
          <a:latin typeface="Arial" panose="020B0604020202020204" pitchFamily="34" charset="0"/>
          <a:ea typeface="PMingLiU" panose="02020500000000000000" pitchFamily="18" charset="-120"/>
        </a:defRPr>
      </a:lvl6pPr>
      <a:lvl7pPr marL="914400" algn="ctr" rtl="0" fontAlgn="base">
        <a:spcBef>
          <a:spcPct val="0"/>
        </a:spcBef>
        <a:spcAft>
          <a:spcPct val="0"/>
        </a:spcAft>
        <a:defRPr kumimoji="1" sz="4400">
          <a:solidFill>
            <a:schemeClr val="tx2"/>
          </a:solidFill>
          <a:latin typeface="Arial" panose="020B0604020202020204" pitchFamily="34" charset="0"/>
          <a:ea typeface="PMingLiU" panose="02020500000000000000" pitchFamily="18" charset="-120"/>
        </a:defRPr>
      </a:lvl7pPr>
      <a:lvl8pPr marL="1371600" algn="ctr" rtl="0" fontAlgn="base">
        <a:spcBef>
          <a:spcPct val="0"/>
        </a:spcBef>
        <a:spcAft>
          <a:spcPct val="0"/>
        </a:spcAft>
        <a:defRPr kumimoji="1" sz="4400">
          <a:solidFill>
            <a:schemeClr val="tx2"/>
          </a:solidFill>
          <a:latin typeface="Arial" panose="020B0604020202020204" pitchFamily="34" charset="0"/>
          <a:ea typeface="PMingLiU" panose="02020500000000000000" pitchFamily="18" charset="-120"/>
        </a:defRPr>
      </a:lvl8pPr>
      <a:lvl9pPr marL="1828800" algn="ctr" rtl="0" fontAlgn="base">
        <a:spcBef>
          <a:spcPct val="0"/>
        </a:spcBef>
        <a:spcAft>
          <a:spcPct val="0"/>
        </a:spcAft>
        <a:defRPr kumimoji="1" sz="4400">
          <a:solidFill>
            <a:schemeClr val="tx2"/>
          </a:solidFill>
          <a:latin typeface="Arial" panose="020B0604020202020204" pitchFamily="34" charset="0"/>
          <a:ea typeface="PMingLiU" panose="02020500000000000000" pitchFamily="18" charset="-120"/>
        </a:defRPr>
      </a:lvl9pPr>
    </p:titleStyle>
    <p:bodyStyle>
      <a:lvl1pPr marL="342900" indent="-342900" algn="l" rtl="0" eaLnBrk="0" fontAlgn="base" hangingPunct="0">
        <a:spcBef>
          <a:spcPct val="20000"/>
        </a:spcBef>
        <a:spcAft>
          <a:spcPct val="0"/>
        </a:spcAft>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hyperlink" Target="mailto:yc37718@um.edu.mo" TargetMode="External"/><Relationship Id="rId2" Type="http://schemas.openxmlformats.org/officeDocument/2006/relationships/image" Target="../media/image10.jpeg"/><Relationship Id="rId1" Type="http://schemas.openxmlformats.org/officeDocument/2006/relationships/slideLayout" Target="../slideLayouts/slideLayout23.xml"/><Relationship Id="rId4" Type="http://schemas.openxmlformats.org/officeDocument/2006/relationships/hyperlink" Target="mailto:bhschan@um.edu.mo"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F518D20D-5F05-49C3-8900-68783F8ACB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solidFill>
              <a:effectLst/>
              <a:uLnTx/>
              <a:uFillTx/>
              <a:latin typeface="Gill Sans Nova"/>
              <a:ea typeface="+mn-ea"/>
              <a:cs typeface="+mn-cs"/>
            </a:endParaRPr>
          </a:p>
        </p:txBody>
      </p:sp>
      <p:sp>
        <p:nvSpPr>
          <p:cNvPr id="31" name="Rectangle 30">
            <a:extLst>
              <a:ext uri="{FF2B5EF4-FFF2-40B4-BE49-F238E27FC236}">
                <a16:creationId xmlns:a16="http://schemas.microsoft.com/office/drawing/2014/main" id="{FF50CA5B-2FF8-43D9-B7D8-3BDE1BFD3C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lumMod val="90000"/>
              <a:lumOff val="1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solidFill>
              <a:effectLst/>
              <a:uLnTx/>
              <a:uFillTx/>
              <a:latin typeface="Gill Sans Nova"/>
              <a:ea typeface="+mn-ea"/>
              <a:cs typeface="+mn-cs"/>
            </a:endParaRPr>
          </a:p>
        </p:txBody>
      </p:sp>
      <p:sp>
        <p:nvSpPr>
          <p:cNvPr id="2" name="Title 1">
            <a:extLst>
              <a:ext uri="{FF2B5EF4-FFF2-40B4-BE49-F238E27FC236}">
                <a16:creationId xmlns:a16="http://schemas.microsoft.com/office/drawing/2014/main" id="{90074B87-4E46-2D4D-9D9C-813BEA1D57DD}"/>
              </a:ext>
            </a:extLst>
          </p:cNvPr>
          <p:cNvSpPr>
            <a:spLocks noGrp="1"/>
          </p:cNvSpPr>
          <p:nvPr>
            <p:ph type="ctrTitle"/>
          </p:nvPr>
        </p:nvSpPr>
        <p:spPr>
          <a:xfrm>
            <a:off x="478874" y="802678"/>
            <a:ext cx="4765144" cy="3132396"/>
          </a:xfrm>
        </p:spPr>
        <p:txBody>
          <a:bodyPr>
            <a:normAutofit fontScale="90000"/>
          </a:bodyPr>
          <a:lstStyle/>
          <a:p>
            <a:pPr algn="l"/>
            <a:r>
              <a:rPr lang="en-US" dirty="0"/>
              <a:t>Enregistering translanguaging as a named language: Kongish in </a:t>
            </a:r>
            <a:r>
              <a:rPr lang="en-US" i="1" dirty="0"/>
              <a:t>Kongish Daily</a:t>
            </a:r>
          </a:p>
        </p:txBody>
      </p:sp>
      <p:sp>
        <p:nvSpPr>
          <p:cNvPr id="3" name="Subtitle 2">
            <a:extLst>
              <a:ext uri="{FF2B5EF4-FFF2-40B4-BE49-F238E27FC236}">
                <a16:creationId xmlns:a16="http://schemas.microsoft.com/office/drawing/2014/main" id="{79EC354C-7AA7-A345-BE69-1D328F6CF830}"/>
              </a:ext>
            </a:extLst>
          </p:cNvPr>
          <p:cNvSpPr>
            <a:spLocks noGrp="1"/>
          </p:cNvSpPr>
          <p:nvPr>
            <p:ph type="subTitle" idx="1"/>
          </p:nvPr>
        </p:nvSpPr>
        <p:spPr>
          <a:xfrm>
            <a:off x="553519" y="4568656"/>
            <a:ext cx="4055803" cy="1655762"/>
          </a:xfrm>
        </p:spPr>
        <p:txBody>
          <a:bodyPr>
            <a:normAutofit/>
          </a:bodyPr>
          <a:lstStyle/>
          <a:p>
            <a:pPr algn="l"/>
            <a:r>
              <a:rPr lang="en-US" sz="2800" dirty="0"/>
              <a:t>Jun-Jie, Ma  and Brian, </a:t>
            </a:r>
            <a:r>
              <a:rPr lang="en-US" sz="2800" dirty="0" err="1"/>
              <a:t>Hok</a:t>
            </a:r>
            <a:r>
              <a:rPr lang="en-US" sz="2800" dirty="0"/>
              <a:t>-Shing, Chan (Department of English, FAH, University of Macau)</a:t>
            </a:r>
          </a:p>
        </p:txBody>
      </p:sp>
      <p:sp>
        <p:nvSpPr>
          <p:cNvPr id="33" name="Rectangle 32">
            <a:extLst>
              <a:ext uri="{FF2B5EF4-FFF2-40B4-BE49-F238E27FC236}">
                <a16:creationId xmlns:a16="http://schemas.microsoft.com/office/drawing/2014/main" id="{421A1E60-9477-4E7A-A6B2-63B329C81A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24167" y="476600"/>
            <a:ext cx="5888959" cy="58874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14" name="Picture 3">
            <a:extLst>
              <a:ext uri="{FF2B5EF4-FFF2-40B4-BE49-F238E27FC236}">
                <a16:creationId xmlns:a16="http://schemas.microsoft.com/office/drawing/2014/main" id="{6EEA138E-2567-4E4D-B1D8-73C7635124E0}"/>
              </a:ext>
            </a:extLst>
          </p:cNvPr>
          <p:cNvPicPr>
            <a:picLocks noChangeAspect="1"/>
          </p:cNvPicPr>
          <p:nvPr/>
        </p:nvPicPr>
        <p:blipFill rotWithShape="1">
          <a:blip r:embed="rId2"/>
          <a:srcRect l="7249" r="26000" b="-2"/>
          <a:stretch/>
        </p:blipFill>
        <p:spPr>
          <a:xfrm>
            <a:off x="5821119" y="485282"/>
            <a:ext cx="5888959" cy="5888984"/>
          </a:xfrm>
          <a:prstGeom prst="rect">
            <a:avLst/>
          </a:prstGeom>
        </p:spPr>
      </p:pic>
    </p:spTree>
    <p:extLst>
      <p:ext uri="{BB962C8B-B14F-4D97-AF65-F5344CB8AC3E}">
        <p14:creationId xmlns:p14="http://schemas.microsoft.com/office/powerpoint/2010/main" val="17466882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02D5F7D-588D-D797-4823-E6346D46CDA2}"/>
              </a:ext>
            </a:extLst>
          </p:cNvPr>
          <p:cNvSpPr>
            <a:spLocks noGrp="1"/>
          </p:cNvSpPr>
          <p:nvPr>
            <p:ph type="title"/>
          </p:nvPr>
        </p:nvSpPr>
        <p:spPr>
          <a:xfrm>
            <a:off x="892852" y="764163"/>
            <a:ext cx="10410268" cy="1212102"/>
          </a:xfrm>
        </p:spPr>
        <p:txBody>
          <a:bodyPr>
            <a:normAutofit/>
          </a:bodyPr>
          <a:lstStyle/>
          <a:p>
            <a:r>
              <a:rPr lang="en-GB" sz="3600" b="1" dirty="0">
                <a:solidFill>
                  <a:srgbClr val="FFFFFF"/>
                </a:solidFill>
                <a:latin typeface="+mn-lt"/>
              </a:rPr>
              <a:t>Background of </a:t>
            </a:r>
            <a:r>
              <a:rPr lang="en-GB" sz="3600" b="1" dirty="0" err="1">
                <a:solidFill>
                  <a:srgbClr val="FFFFFF"/>
                </a:solidFill>
                <a:latin typeface="+mn-lt"/>
              </a:rPr>
              <a:t>Kongish</a:t>
            </a:r>
            <a:r>
              <a:rPr lang="en-GB" sz="3600" b="1" dirty="0">
                <a:solidFill>
                  <a:srgbClr val="FFFFFF"/>
                </a:solidFill>
                <a:latin typeface="+mn-lt"/>
              </a:rPr>
              <a:t> research: translanguaging lens</a:t>
            </a:r>
            <a:endParaRPr lang="en-MO" sz="3600" b="1" dirty="0">
              <a:solidFill>
                <a:srgbClr val="FFFFFF"/>
              </a:solidFill>
              <a:latin typeface="+mn-lt"/>
            </a:endParaRPr>
          </a:p>
        </p:txBody>
      </p:sp>
      <p:sp>
        <p:nvSpPr>
          <p:cNvPr id="3" name="Content Placeholder 2">
            <a:extLst>
              <a:ext uri="{FF2B5EF4-FFF2-40B4-BE49-F238E27FC236}">
                <a16:creationId xmlns:a16="http://schemas.microsoft.com/office/drawing/2014/main" id="{BD87D2D8-0D70-0ECA-B20F-F026EE021E1F}"/>
              </a:ext>
            </a:extLst>
          </p:cNvPr>
          <p:cNvSpPr>
            <a:spLocks noGrp="1"/>
          </p:cNvSpPr>
          <p:nvPr>
            <p:ph idx="1"/>
          </p:nvPr>
        </p:nvSpPr>
        <p:spPr>
          <a:xfrm>
            <a:off x="1222645" y="2543811"/>
            <a:ext cx="9855476" cy="3715761"/>
          </a:xfrm>
        </p:spPr>
        <p:txBody>
          <a:bodyPr anchor="ctr">
            <a:normAutofit/>
          </a:bodyPr>
          <a:lstStyle/>
          <a:p>
            <a:r>
              <a:rPr lang="en-US" sz="2200" dirty="0"/>
              <a:t>Kongish is a hybrid language that has </a:t>
            </a:r>
            <a:r>
              <a:rPr lang="en-US" altLang="zh-CN" sz="2200" dirty="0"/>
              <a:t>gained popularity</a:t>
            </a:r>
            <a:r>
              <a:rPr lang="en-US" sz="2200" dirty="0"/>
              <a:t> on Facebook.</a:t>
            </a:r>
          </a:p>
          <a:p>
            <a:pPr marL="0" indent="0">
              <a:buNone/>
            </a:pPr>
            <a:endParaRPr lang="en-US" sz="2200" dirty="0"/>
          </a:p>
          <a:p>
            <a:r>
              <a:rPr lang="en-US" sz="2200" dirty="0"/>
              <a:t>Kongish is an ‘identity project’ of Hongkongers as a whole despite</a:t>
            </a:r>
            <a:r>
              <a:rPr lang="en-US" sz="2200" dirty="0">
                <a:solidFill>
                  <a:srgbClr val="FF0000"/>
                </a:solidFill>
              </a:rPr>
              <a:t> </a:t>
            </a:r>
            <a:r>
              <a:rPr lang="en-US" sz="2200" dirty="0"/>
              <a:t>the fact that its online dissemination is not exclusively tied to a definite place or identity (e.g. late modernity) (Sewell &amp; Chan, 2017).</a:t>
            </a:r>
          </a:p>
          <a:p>
            <a:endParaRPr lang="en-US" sz="2200" dirty="0"/>
          </a:p>
          <a:p>
            <a:r>
              <a:rPr lang="en-US" sz="2200" dirty="0"/>
              <a:t>Existing studies highlight the translanguaging (Cantonese, English, image) character of Kongish that</a:t>
            </a:r>
            <a:r>
              <a:rPr lang="en-US" sz="2200" dirty="0">
                <a:solidFill>
                  <a:srgbClr val="FF0000"/>
                </a:solidFill>
              </a:rPr>
              <a:t> </a:t>
            </a:r>
            <a:r>
              <a:rPr lang="en-US" sz="2200" dirty="0"/>
              <a:t>cannot be pinned down as a (bounded) language or variety (Li et al., 2020).</a:t>
            </a:r>
          </a:p>
        </p:txBody>
      </p:sp>
    </p:spTree>
    <p:extLst>
      <p:ext uri="{BB962C8B-B14F-4D97-AF65-F5344CB8AC3E}">
        <p14:creationId xmlns:p14="http://schemas.microsoft.com/office/powerpoint/2010/main" val="4177649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02D5F7D-588D-D797-4823-E6346D46CDA2}"/>
              </a:ext>
            </a:extLst>
          </p:cNvPr>
          <p:cNvSpPr>
            <a:spLocks noGrp="1"/>
          </p:cNvSpPr>
          <p:nvPr>
            <p:ph type="title"/>
          </p:nvPr>
        </p:nvSpPr>
        <p:spPr>
          <a:xfrm>
            <a:off x="892852" y="764163"/>
            <a:ext cx="10410268" cy="1212102"/>
          </a:xfrm>
        </p:spPr>
        <p:txBody>
          <a:bodyPr>
            <a:normAutofit/>
          </a:bodyPr>
          <a:lstStyle/>
          <a:p>
            <a:r>
              <a:rPr lang="en-GB" sz="3600" b="1" dirty="0">
                <a:solidFill>
                  <a:srgbClr val="FFFFFF"/>
                </a:solidFill>
                <a:latin typeface="+mn-lt"/>
              </a:rPr>
              <a:t>Background of </a:t>
            </a:r>
            <a:r>
              <a:rPr lang="en-GB" sz="3600" b="1" dirty="0" err="1">
                <a:solidFill>
                  <a:srgbClr val="FFFFFF"/>
                </a:solidFill>
                <a:latin typeface="+mn-lt"/>
              </a:rPr>
              <a:t>Kongish</a:t>
            </a:r>
            <a:r>
              <a:rPr lang="en-GB" sz="3600" b="1" dirty="0">
                <a:solidFill>
                  <a:srgbClr val="FFFFFF"/>
                </a:solidFill>
                <a:latin typeface="+mn-lt"/>
              </a:rPr>
              <a:t> research: translanguaging lens</a:t>
            </a:r>
            <a:endParaRPr lang="en-MO" sz="3600" b="1" dirty="0">
              <a:solidFill>
                <a:srgbClr val="FFFFFF"/>
              </a:solidFill>
              <a:latin typeface="+mn-lt"/>
            </a:endParaRPr>
          </a:p>
        </p:txBody>
      </p:sp>
      <p:sp>
        <p:nvSpPr>
          <p:cNvPr id="3" name="Content Placeholder 2">
            <a:extLst>
              <a:ext uri="{FF2B5EF4-FFF2-40B4-BE49-F238E27FC236}">
                <a16:creationId xmlns:a16="http://schemas.microsoft.com/office/drawing/2014/main" id="{BD87D2D8-0D70-0ECA-B20F-F026EE021E1F}"/>
              </a:ext>
            </a:extLst>
          </p:cNvPr>
          <p:cNvSpPr>
            <a:spLocks noGrp="1"/>
          </p:cNvSpPr>
          <p:nvPr>
            <p:ph idx="1"/>
          </p:nvPr>
        </p:nvSpPr>
        <p:spPr>
          <a:xfrm>
            <a:off x="1163116" y="2378076"/>
            <a:ext cx="9855476" cy="3715761"/>
          </a:xfrm>
        </p:spPr>
        <p:txBody>
          <a:bodyPr anchor="ctr">
            <a:normAutofit/>
          </a:bodyPr>
          <a:lstStyle/>
          <a:p>
            <a:r>
              <a:rPr lang="en-US" sz="2200" dirty="0"/>
              <a:t>Kongish is perceived as witty (e.g. translingual and multimodal playful choreographies and satirical comments on topical social events) (T. Lee, 2023).</a:t>
            </a:r>
          </a:p>
          <a:p>
            <a:endParaRPr lang="en-US" sz="2200" dirty="0"/>
          </a:p>
          <a:p>
            <a:r>
              <a:rPr lang="en-US" sz="2200" dirty="0"/>
              <a:t>Other studies suggest that Kongish conveys a strong sense of local (Hongkonger) identity and political resistance (C. Lee, 2023; Jones &amp; Chau, 2022). </a:t>
            </a:r>
          </a:p>
          <a:p>
            <a:endParaRPr lang="en-US" sz="2200" dirty="0"/>
          </a:p>
          <a:p>
            <a:r>
              <a:rPr lang="en-US" sz="2200" dirty="0"/>
              <a:t>We aim to explore the meaning-making processes of underlying the </a:t>
            </a:r>
            <a:r>
              <a:rPr lang="en-US" sz="2200" dirty="0" err="1"/>
              <a:t>ludicity</a:t>
            </a:r>
            <a:r>
              <a:rPr lang="en-US" sz="2200" dirty="0"/>
              <a:t> and resistance Kongish.</a:t>
            </a:r>
            <a:endParaRPr lang="en-MO" sz="2200" dirty="0"/>
          </a:p>
        </p:txBody>
      </p:sp>
    </p:spTree>
    <p:extLst>
      <p:ext uri="{BB962C8B-B14F-4D97-AF65-F5344CB8AC3E}">
        <p14:creationId xmlns:p14="http://schemas.microsoft.com/office/powerpoint/2010/main" val="1169861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279AB0C-61AA-6EF7-2CC1-516448BAE403}"/>
              </a:ext>
            </a:extLst>
          </p:cNvPr>
          <p:cNvSpPr>
            <a:spLocks noGrp="1"/>
          </p:cNvSpPr>
          <p:nvPr>
            <p:ph type="title"/>
          </p:nvPr>
        </p:nvSpPr>
        <p:spPr>
          <a:xfrm>
            <a:off x="838200" y="253158"/>
            <a:ext cx="10515600" cy="1325563"/>
          </a:xfrm>
        </p:spPr>
        <p:txBody>
          <a:bodyPr/>
          <a:lstStyle/>
          <a:p>
            <a:r>
              <a:rPr lang="en-US" altLang="zh-CN" b="1" dirty="0">
                <a:latin typeface="+mn-lt"/>
              </a:rPr>
              <a:t>Research gap</a:t>
            </a:r>
            <a:endParaRPr lang="zh-CN" altLang="en-US" b="1" dirty="0">
              <a:latin typeface="+mn-lt"/>
            </a:endParaRPr>
          </a:p>
        </p:txBody>
      </p:sp>
      <p:sp>
        <p:nvSpPr>
          <p:cNvPr id="3" name="内容占位符 2">
            <a:extLst>
              <a:ext uri="{FF2B5EF4-FFF2-40B4-BE49-F238E27FC236}">
                <a16:creationId xmlns:a16="http://schemas.microsoft.com/office/drawing/2014/main" id="{93F7B6D7-4014-DE55-EE51-F37EE566A6A3}"/>
              </a:ext>
            </a:extLst>
          </p:cNvPr>
          <p:cNvSpPr>
            <a:spLocks noGrp="1"/>
          </p:cNvSpPr>
          <p:nvPr>
            <p:ph idx="1"/>
          </p:nvPr>
        </p:nvSpPr>
        <p:spPr>
          <a:xfrm>
            <a:off x="838200" y="1737341"/>
            <a:ext cx="10515600" cy="4351338"/>
          </a:xfrm>
        </p:spPr>
        <p:txBody>
          <a:bodyPr>
            <a:normAutofit/>
          </a:bodyPr>
          <a:lstStyle/>
          <a:p>
            <a:r>
              <a:rPr lang="en-US" altLang="zh-CN" sz="2400" dirty="0"/>
              <a:t>While translanguaging is creative and critical, it is not necessarily ludic or recalcitrant. It was originally intended to support language learning (a means of crossing language boundaries) (Li, 2018).</a:t>
            </a:r>
          </a:p>
          <a:p>
            <a:endParaRPr lang="en-US" altLang="zh-CN" sz="2400" dirty="0"/>
          </a:p>
          <a:p>
            <a:r>
              <a:rPr lang="en-US" altLang="zh-CN" sz="2400" dirty="0"/>
              <a:t>Overemphasizing translanguaging obscures other meaning-making processes of Kongish. </a:t>
            </a:r>
          </a:p>
          <a:p>
            <a:endParaRPr lang="en-US" altLang="zh-CN" sz="2400" dirty="0"/>
          </a:p>
          <a:p>
            <a:r>
              <a:rPr lang="en-US" altLang="zh-CN" sz="2400" dirty="0"/>
              <a:t>The name - ‘Kong + </a:t>
            </a:r>
            <a:r>
              <a:rPr lang="en-US" altLang="zh-CN" sz="2400" dirty="0" err="1"/>
              <a:t>ish</a:t>
            </a:r>
            <a:r>
              <a:rPr lang="en-US" altLang="zh-CN" sz="2400" dirty="0"/>
              <a:t>’ – suggests that it is a/the language of HK or Hongkongers. (Existing studies all deny that it is a variety of English – Li et al., 2020; Sewell and Chan, 2017)</a:t>
            </a:r>
          </a:p>
          <a:p>
            <a:endParaRPr lang="en-US" altLang="zh-CN" sz="2400" dirty="0"/>
          </a:p>
          <a:p>
            <a:endParaRPr lang="en-US" altLang="zh-CN" dirty="0"/>
          </a:p>
          <a:p>
            <a:endParaRPr lang="zh-CN" altLang="en-US" dirty="0"/>
          </a:p>
        </p:txBody>
      </p:sp>
    </p:spTree>
    <p:extLst>
      <p:ext uri="{BB962C8B-B14F-4D97-AF65-F5344CB8AC3E}">
        <p14:creationId xmlns:p14="http://schemas.microsoft.com/office/powerpoint/2010/main" val="3331225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279AB0C-61AA-6EF7-2CC1-516448BAE403}"/>
              </a:ext>
            </a:extLst>
          </p:cNvPr>
          <p:cNvSpPr>
            <a:spLocks noGrp="1"/>
          </p:cNvSpPr>
          <p:nvPr>
            <p:ph type="title"/>
          </p:nvPr>
        </p:nvSpPr>
        <p:spPr>
          <a:xfrm>
            <a:off x="838200" y="253158"/>
            <a:ext cx="10515600" cy="1325563"/>
          </a:xfrm>
        </p:spPr>
        <p:txBody>
          <a:bodyPr/>
          <a:lstStyle/>
          <a:p>
            <a:r>
              <a:rPr lang="en-US" altLang="zh-CN" b="1" dirty="0">
                <a:latin typeface="+mn-lt"/>
              </a:rPr>
              <a:t>Research gap</a:t>
            </a:r>
            <a:endParaRPr lang="zh-CN" altLang="en-US" b="1" dirty="0">
              <a:latin typeface="+mn-lt"/>
            </a:endParaRPr>
          </a:p>
        </p:txBody>
      </p:sp>
      <p:sp>
        <p:nvSpPr>
          <p:cNvPr id="3" name="内容占位符 2">
            <a:extLst>
              <a:ext uri="{FF2B5EF4-FFF2-40B4-BE49-F238E27FC236}">
                <a16:creationId xmlns:a16="http://schemas.microsoft.com/office/drawing/2014/main" id="{93F7B6D7-4014-DE55-EE51-F37EE566A6A3}"/>
              </a:ext>
            </a:extLst>
          </p:cNvPr>
          <p:cNvSpPr>
            <a:spLocks noGrp="1"/>
          </p:cNvSpPr>
          <p:nvPr>
            <p:ph idx="1"/>
          </p:nvPr>
        </p:nvSpPr>
        <p:spPr>
          <a:xfrm>
            <a:off x="838200" y="1737341"/>
            <a:ext cx="10515600" cy="4351338"/>
          </a:xfrm>
        </p:spPr>
        <p:txBody>
          <a:bodyPr>
            <a:normAutofit/>
          </a:bodyPr>
          <a:lstStyle/>
          <a:p>
            <a:pPr marL="0" indent="0">
              <a:buNone/>
            </a:pPr>
            <a:endParaRPr lang="en-US" altLang="zh-CN" sz="2400" dirty="0"/>
          </a:p>
          <a:p>
            <a:r>
              <a:rPr lang="en-US" altLang="zh-CN" sz="2400" dirty="0"/>
              <a:t>Comprehending Kongish requires understanding the author’s presuppositions and stances as well as other non-Kongish parts of the online post (including Chinese, images).</a:t>
            </a:r>
          </a:p>
          <a:p>
            <a:pPr marL="0" indent="0">
              <a:buNone/>
            </a:pPr>
            <a:endParaRPr lang="en-US" altLang="zh-CN" sz="2400" dirty="0"/>
          </a:p>
          <a:p>
            <a:r>
              <a:rPr lang="en-US" altLang="zh-CN" sz="2400" dirty="0"/>
              <a:t>We focus on the </a:t>
            </a:r>
            <a:r>
              <a:rPr lang="en-US" altLang="zh-CN" sz="2400" dirty="0" err="1">
                <a:highlight>
                  <a:srgbClr val="FFFF00"/>
                </a:highlight>
              </a:rPr>
              <a:t>enregisterment</a:t>
            </a:r>
            <a:r>
              <a:rPr lang="en-US" altLang="zh-CN" sz="2400" dirty="0">
                <a:solidFill>
                  <a:srgbClr val="FF0000"/>
                </a:solidFill>
                <a:highlight>
                  <a:srgbClr val="FFFF00"/>
                </a:highlight>
              </a:rPr>
              <a:t> </a:t>
            </a:r>
            <a:r>
              <a:rPr lang="en-US" altLang="zh-CN" sz="2400" dirty="0"/>
              <a:t>of Kongish, especially how Kongish is associated to </a:t>
            </a:r>
            <a:r>
              <a:rPr lang="en-US" altLang="zh-CN" sz="2400" dirty="0" err="1">
                <a:highlight>
                  <a:srgbClr val="FFFF00"/>
                </a:highlight>
              </a:rPr>
              <a:t>ludicity</a:t>
            </a:r>
            <a:r>
              <a:rPr lang="en-US" altLang="zh-CN" sz="2400" dirty="0"/>
              <a:t>, </a:t>
            </a:r>
            <a:r>
              <a:rPr lang="en-US" altLang="zh-CN" sz="2400" dirty="0">
                <a:highlight>
                  <a:srgbClr val="FFFF00"/>
                </a:highlight>
              </a:rPr>
              <a:t>political resistance</a:t>
            </a:r>
            <a:r>
              <a:rPr lang="en-US" altLang="zh-CN" sz="2400" dirty="0"/>
              <a:t>, and the </a:t>
            </a:r>
            <a:r>
              <a:rPr lang="en-US" altLang="zh-CN" sz="2400" dirty="0">
                <a:highlight>
                  <a:srgbClr val="FFFF00"/>
                </a:highlight>
              </a:rPr>
              <a:t>voice of Hongkongers</a:t>
            </a:r>
            <a:r>
              <a:rPr lang="en-US" altLang="zh-CN" sz="2400" dirty="0"/>
              <a:t>.</a:t>
            </a:r>
          </a:p>
          <a:p>
            <a:endParaRPr lang="en-US" altLang="zh-CN" dirty="0"/>
          </a:p>
          <a:p>
            <a:endParaRPr lang="zh-CN" altLang="en-US" dirty="0"/>
          </a:p>
        </p:txBody>
      </p:sp>
    </p:spTree>
    <p:extLst>
      <p:ext uri="{BB962C8B-B14F-4D97-AF65-F5344CB8AC3E}">
        <p14:creationId xmlns:p14="http://schemas.microsoft.com/office/powerpoint/2010/main" val="1126483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B10C89C-723B-98C9-3962-26AA1E197945}"/>
              </a:ext>
            </a:extLst>
          </p:cNvPr>
          <p:cNvSpPr>
            <a:spLocks noGrp="1"/>
          </p:cNvSpPr>
          <p:nvPr>
            <p:ph type="title"/>
          </p:nvPr>
        </p:nvSpPr>
        <p:spPr>
          <a:xfrm>
            <a:off x="261257" y="145063"/>
            <a:ext cx="9736853" cy="850526"/>
          </a:xfrm>
        </p:spPr>
        <p:txBody>
          <a:bodyPr>
            <a:normAutofit/>
          </a:bodyPr>
          <a:lstStyle/>
          <a:p>
            <a:r>
              <a:rPr lang="en-US" altLang="zh-CN" sz="4000" b="1" dirty="0">
                <a:latin typeface="+mn-lt"/>
              </a:rPr>
              <a:t>1. </a:t>
            </a:r>
            <a:r>
              <a:rPr lang="en-US" altLang="zh-CN" sz="4000" b="1" dirty="0" err="1">
                <a:latin typeface="+mn-lt"/>
              </a:rPr>
              <a:t>Extextualization</a:t>
            </a:r>
            <a:endParaRPr lang="zh-CN" altLang="en-US" sz="4000" b="1" dirty="0">
              <a:latin typeface="+mn-lt"/>
            </a:endParaRPr>
          </a:p>
        </p:txBody>
      </p:sp>
      <p:pic>
        <p:nvPicPr>
          <p:cNvPr id="4" name="内容占位符 3">
            <a:extLst>
              <a:ext uri="{FF2B5EF4-FFF2-40B4-BE49-F238E27FC236}">
                <a16:creationId xmlns:a16="http://schemas.microsoft.com/office/drawing/2014/main" id="{DA677C21-A37C-8E76-135E-7B9C61E03CE2}"/>
              </a:ext>
            </a:extLst>
          </p:cNvPr>
          <p:cNvPicPr>
            <a:picLocks noGrp="1" noChangeAspect="1"/>
          </p:cNvPicPr>
          <p:nvPr>
            <p:ph idx="1"/>
          </p:nvPr>
        </p:nvPicPr>
        <p:blipFill>
          <a:blip r:embed="rId2"/>
          <a:stretch>
            <a:fillRect/>
          </a:stretch>
        </p:blipFill>
        <p:spPr>
          <a:xfrm>
            <a:off x="261257" y="871185"/>
            <a:ext cx="3868616" cy="5986815"/>
          </a:xfrm>
          <a:prstGeom prst="rect">
            <a:avLst/>
          </a:prstGeom>
        </p:spPr>
      </p:pic>
      <p:sp>
        <p:nvSpPr>
          <p:cNvPr id="5" name="文本框 4">
            <a:extLst>
              <a:ext uri="{FF2B5EF4-FFF2-40B4-BE49-F238E27FC236}">
                <a16:creationId xmlns:a16="http://schemas.microsoft.com/office/drawing/2014/main" id="{9E065D55-6F65-F13B-D4E9-0533BE3A8535}"/>
              </a:ext>
            </a:extLst>
          </p:cNvPr>
          <p:cNvSpPr txBox="1"/>
          <p:nvPr/>
        </p:nvSpPr>
        <p:spPr>
          <a:xfrm>
            <a:off x="4304907" y="428178"/>
            <a:ext cx="7345345" cy="6001643"/>
          </a:xfrm>
          <a:prstGeom prst="rect">
            <a:avLst/>
          </a:prstGeom>
          <a:noFill/>
        </p:spPr>
        <p:txBody>
          <a:bodyPr wrap="square" rtlCol="0">
            <a:spAutoFit/>
          </a:bodyPr>
          <a:lstStyle/>
          <a:p>
            <a:pPr marL="285750" indent="-285750">
              <a:buFont typeface="Arial" panose="020B0604020202020204" pitchFamily="34" charset="0"/>
              <a:buChar char="•"/>
            </a:pPr>
            <a:r>
              <a:rPr lang="en-US" altLang="zh-CN" sz="2400" dirty="0"/>
              <a:t>The Kongish comment (Post 2) is simply a </a:t>
            </a:r>
            <a:r>
              <a:rPr lang="en-US" altLang="zh-CN" sz="2400" dirty="0" err="1"/>
              <a:t>metadiscourse</a:t>
            </a:r>
            <a:r>
              <a:rPr lang="en-US" altLang="zh-CN" sz="2400" dirty="0"/>
              <a:t> (Text 3) commenting on an embedded post (Post 1).</a:t>
            </a:r>
          </a:p>
          <a:p>
            <a:pPr marL="285750" indent="-285750">
              <a:buFont typeface="Arial" panose="020B0604020202020204" pitchFamily="34" charset="0"/>
              <a:buChar char="•"/>
            </a:pPr>
            <a:endParaRPr lang="en-US" altLang="zh-CN" sz="2400" dirty="0"/>
          </a:p>
          <a:p>
            <a:pPr marL="285750" indent="-285750">
              <a:buFont typeface="Arial" panose="020B0604020202020204" pitchFamily="34" charset="0"/>
              <a:buChar char="•"/>
            </a:pPr>
            <a:r>
              <a:rPr lang="en-US" altLang="zh-CN" sz="2400" dirty="0"/>
              <a:t>Text 3’s translation: Your friend big brother Jackie Chan didn’t say that! He said things made in China will bomb.</a:t>
            </a:r>
          </a:p>
          <a:p>
            <a:pPr marL="285750" indent="-285750">
              <a:buFont typeface="Arial" panose="020B0604020202020204" pitchFamily="34" charset="0"/>
              <a:buChar char="•"/>
            </a:pPr>
            <a:endParaRPr lang="en-US" altLang="zh-CN" sz="2400" dirty="0"/>
          </a:p>
          <a:p>
            <a:pPr marL="285750" indent="-285750">
              <a:buFont typeface="Arial" panose="020B0604020202020204" pitchFamily="34" charset="0"/>
              <a:buChar char="•"/>
            </a:pPr>
            <a:r>
              <a:rPr lang="en-US" altLang="zh-CN" sz="2400" dirty="0"/>
              <a:t>The meaning relationship between Kongish comments and embedded post plays a key role in the meaning-making of the post. The original post is about the news that Eric Tsang was presented with a new BYD electric car, and he praised it for being easy to drive (Text 1), whereas the Kongish comment (Text 3) quotes his friend Jackie Chan who said in public (</a:t>
            </a:r>
            <a:r>
              <a:rPr lang="en-US" altLang="zh-CN" sz="2400" dirty="0" err="1"/>
              <a:t>Boao</a:t>
            </a:r>
            <a:r>
              <a:rPr lang="en-US" altLang="zh-CN" sz="2400" dirty="0"/>
              <a:t> Forum in Asia 2009) to ridicule Tsang: “Electric products made in China are easy to explode”.</a:t>
            </a:r>
          </a:p>
        </p:txBody>
      </p:sp>
    </p:spTree>
    <p:extLst>
      <p:ext uri="{BB962C8B-B14F-4D97-AF65-F5344CB8AC3E}">
        <p14:creationId xmlns:p14="http://schemas.microsoft.com/office/powerpoint/2010/main" val="1712893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F727A9A1-9545-DE24-6246-A0F579242F6E}"/>
              </a:ext>
            </a:extLst>
          </p:cNvPr>
          <p:cNvPicPr>
            <a:picLocks noChangeAspect="1"/>
          </p:cNvPicPr>
          <p:nvPr/>
        </p:nvPicPr>
        <p:blipFill>
          <a:blip r:embed="rId2"/>
          <a:stretch>
            <a:fillRect/>
          </a:stretch>
        </p:blipFill>
        <p:spPr>
          <a:xfrm>
            <a:off x="3004458" y="192625"/>
            <a:ext cx="6411005" cy="2587897"/>
          </a:xfrm>
          <a:prstGeom prst="rect">
            <a:avLst/>
          </a:prstGeom>
        </p:spPr>
      </p:pic>
      <p:sp>
        <p:nvSpPr>
          <p:cNvPr id="9" name="文本框 8">
            <a:extLst>
              <a:ext uri="{FF2B5EF4-FFF2-40B4-BE49-F238E27FC236}">
                <a16:creationId xmlns:a16="http://schemas.microsoft.com/office/drawing/2014/main" id="{D222D6DD-14F4-F44E-8EA8-F45F294EB5C9}"/>
              </a:ext>
            </a:extLst>
          </p:cNvPr>
          <p:cNvSpPr txBox="1"/>
          <p:nvPr/>
        </p:nvSpPr>
        <p:spPr>
          <a:xfrm>
            <a:off x="699796" y="3116424"/>
            <a:ext cx="11066106" cy="3785652"/>
          </a:xfrm>
          <a:prstGeom prst="rect">
            <a:avLst/>
          </a:prstGeom>
          <a:noFill/>
        </p:spPr>
        <p:txBody>
          <a:bodyPr wrap="square">
            <a:spAutoFit/>
          </a:bodyPr>
          <a:lstStyle/>
          <a:p>
            <a:pPr marL="285750" indent="-285750">
              <a:buFont typeface="Arial" panose="020B0604020202020204" pitchFamily="34" charset="0"/>
              <a:buChar char="•"/>
            </a:pPr>
            <a:r>
              <a:rPr lang="en-US" altLang="zh-CN" sz="2400" dirty="0"/>
              <a:t>Translanguaging does contribute to the jocosity. </a:t>
            </a:r>
          </a:p>
          <a:p>
            <a:pPr marL="342900" indent="-342900">
              <a:buFont typeface="Wingdings" panose="05000000000000000000" pitchFamily="2" charset="2"/>
              <a:buChar char="Ø"/>
            </a:pPr>
            <a:r>
              <a:rPr lang="en-US" altLang="zh-CN" sz="2400" dirty="0"/>
              <a:t>(1) </a:t>
            </a:r>
            <a:r>
              <a:rPr lang="en-US" altLang="zh-CN" sz="2400" u="sng" dirty="0"/>
              <a:t>Romanized Cantonese and abbreviations</a:t>
            </a:r>
            <a:r>
              <a:rPr lang="en-US" altLang="zh-CN" sz="2400" dirty="0"/>
              <a:t>: </a:t>
            </a:r>
            <a:r>
              <a:rPr lang="en-US" altLang="zh-CN" sz="2400" dirty="0" err="1"/>
              <a:t>Nei</a:t>
            </a:r>
            <a:r>
              <a:rPr lang="en-US" altLang="zh-CN" sz="2400" dirty="0"/>
              <a:t> </a:t>
            </a:r>
            <a:r>
              <a:rPr lang="en-US" altLang="zh-CN" sz="2400" dirty="0" err="1"/>
              <a:t>gor</a:t>
            </a:r>
            <a:r>
              <a:rPr lang="en-US" altLang="zh-CN" sz="2400" dirty="0"/>
              <a:t> </a:t>
            </a:r>
            <a:r>
              <a:rPr lang="en-US" altLang="zh-CN" sz="2400" dirty="0" err="1"/>
              <a:t>frd</a:t>
            </a:r>
            <a:r>
              <a:rPr lang="en-US" altLang="zh-CN" sz="2400" dirty="0"/>
              <a:t> = your friend</a:t>
            </a:r>
          </a:p>
          <a:p>
            <a:pPr marL="342900" indent="-342900">
              <a:buFont typeface="Wingdings" panose="05000000000000000000" pitchFamily="2" charset="2"/>
              <a:buChar char="Ø"/>
            </a:pPr>
            <a:r>
              <a:rPr lang="en-US" altLang="zh-CN" sz="2400" dirty="0"/>
              <a:t>(2) </a:t>
            </a:r>
            <a:r>
              <a:rPr lang="en-US" altLang="zh-CN" sz="2400" u="sng" dirty="0"/>
              <a:t>Romanized Cantonese as obfuscation</a:t>
            </a:r>
            <a:r>
              <a:rPr lang="en-US" altLang="zh-CN" sz="2400" dirty="0"/>
              <a:t>: </a:t>
            </a:r>
            <a:r>
              <a:rPr lang="en-US" altLang="zh-CN" sz="2400" i="1" dirty="0"/>
              <a:t>Chung Kok </a:t>
            </a:r>
            <a:r>
              <a:rPr lang="en-US" altLang="zh-CN" sz="2400" dirty="0"/>
              <a:t>(China), </a:t>
            </a:r>
            <a:r>
              <a:rPr lang="en-US" altLang="zh-CN" sz="2400" i="1" dirty="0"/>
              <a:t>Sing Lung </a:t>
            </a:r>
            <a:r>
              <a:rPr lang="en-US" altLang="zh-CN" sz="2400" dirty="0"/>
              <a:t>(Jackie Chan);</a:t>
            </a:r>
          </a:p>
          <a:p>
            <a:pPr marL="342900" indent="-342900">
              <a:buFont typeface="Wingdings" panose="05000000000000000000" pitchFamily="2" charset="2"/>
              <a:buChar char="Ø"/>
            </a:pPr>
            <a:r>
              <a:rPr lang="en-US" altLang="zh-CN" sz="2400" dirty="0"/>
              <a:t>(3) </a:t>
            </a:r>
            <a:r>
              <a:rPr lang="en-US" altLang="zh-CN" sz="2400" u="sng" dirty="0"/>
              <a:t>Emoticons of seeming disapproval </a:t>
            </a:r>
            <a:r>
              <a:rPr lang="en-US" altLang="zh-CN" sz="2400" dirty="0"/>
              <a:t>:(b_ _b = bomb)</a:t>
            </a:r>
          </a:p>
          <a:p>
            <a:endParaRPr lang="en-US" altLang="zh-CN" sz="2400" dirty="0"/>
          </a:p>
          <a:p>
            <a:pPr marL="285750" indent="-285750">
              <a:buFont typeface="Arial" panose="020B0604020202020204" pitchFamily="34" charset="0"/>
              <a:buChar char="•"/>
            </a:pPr>
            <a:r>
              <a:rPr lang="en-US" altLang="zh-CN" sz="2400" dirty="0"/>
              <a:t>What about </a:t>
            </a:r>
            <a:r>
              <a:rPr lang="en-US" altLang="zh-CN" sz="2400" dirty="0">
                <a:highlight>
                  <a:srgbClr val="FFFF00"/>
                </a:highlight>
              </a:rPr>
              <a:t>resistance</a:t>
            </a:r>
            <a:r>
              <a:rPr lang="en-US" altLang="zh-CN" sz="2400" dirty="0"/>
              <a:t>? </a:t>
            </a:r>
          </a:p>
          <a:p>
            <a:pPr marL="285750" indent="-285750">
              <a:buFont typeface="Arial" panose="020B0604020202020204" pitchFamily="34" charset="0"/>
              <a:buChar char="•"/>
            </a:pPr>
            <a:r>
              <a:rPr lang="en-US" altLang="zh-CN" sz="2400" dirty="0"/>
              <a:t>Commenting on forwarded posts in enregistering Kongish: it is an </a:t>
            </a:r>
            <a:r>
              <a:rPr lang="en-US" altLang="zh-CN" sz="2400" i="1" dirty="0" err="1">
                <a:highlight>
                  <a:srgbClr val="FFFF00"/>
                </a:highlight>
              </a:rPr>
              <a:t>entextualization</a:t>
            </a:r>
            <a:r>
              <a:rPr lang="en-US" altLang="zh-CN" sz="2400" dirty="0"/>
              <a:t> process that changes the meaning of the original post (Bauman &amp; Briggs, 1990). It describes how semiotic resources are extracted and attitudes are imposed to form new meanings in the original contexts.</a:t>
            </a:r>
          </a:p>
        </p:txBody>
      </p:sp>
    </p:spTree>
    <p:extLst>
      <p:ext uri="{BB962C8B-B14F-4D97-AF65-F5344CB8AC3E}">
        <p14:creationId xmlns:p14="http://schemas.microsoft.com/office/powerpoint/2010/main" val="3658140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F727A9A1-9545-DE24-6246-A0F579242F6E}"/>
              </a:ext>
            </a:extLst>
          </p:cNvPr>
          <p:cNvPicPr>
            <a:picLocks noChangeAspect="1"/>
          </p:cNvPicPr>
          <p:nvPr/>
        </p:nvPicPr>
        <p:blipFill>
          <a:blip r:embed="rId2"/>
          <a:stretch>
            <a:fillRect/>
          </a:stretch>
        </p:blipFill>
        <p:spPr>
          <a:xfrm>
            <a:off x="2883160" y="192625"/>
            <a:ext cx="6572226" cy="2662542"/>
          </a:xfrm>
          <a:prstGeom prst="rect">
            <a:avLst/>
          </a:prstGeom>
        </p:spPr>
      </p:pic>
      <p:sp>
        <p:nvSpPr>
          <p:cNvPr id="9" name="文本框 8">
            <a:extLst>
              <a:ext uri="{FF2B5EF4-FFF2-40B4-BE49-F238E27FC236}">
                <a16:creationId xmlns:a16="http://schemas.microsoft.com/office/drawing/2014/main" id="{D222D6DD-14F4-F44E-8EA8-F45F294EB5C9}"/>
              </a:ext>
            </a:extLst>
          </p:cNvPr>
          <p:cNvSpPr txBox="1"/>
          <p:nvPr/>
        </p:nvSpPr>
        <p:spPr>
          <a:xfrm>
            <a:off x="636220" y="3331028"/>
            <a:ext cx="11066106" cy="3416320"/>
          </a:xfrm>
          <a:prstGeom prst="rect">
            <a:avLst/>
          </a:prstGeom>
          <a:noFill/>
        </p:spPr>
        <p:txBody>
          <a:bodyPr wrap="square">
            <a:spAutoFit/>
          </a:bodyPr>
          <a:lstStyle/>
          <a:p>
            <a:pPr marL="285750" indent="-285750">
              <a:buFont typeface="Arial" panose="020B0604020202020204" pitchFamily="34" charset="0"/>
              <a:buChar char="•"/>
            </a:pPr>
            <a:r>
              <a:rPr lang="en-US" altLang="zh-CN" sz="2400" dirty="0"/>
              <a:t>The original post is propaganda for BYD, while Kongish turns the new post into an </a:t>
            </a:r>
            <a:r>
              <a:rPr lang="en-US" altLang="zh-CN" sz="2400" u="sng" dirty="0"/>
              <a:t>anti-propaganda</a:t>
            </a:r>
            <a:r>
              <a:rPr lang="en-US" altLang="zh-CN" sz="2400" dirty="0"/>
              <a:t> for the ‘made in China’ brand.</a:t>
            </a:r>
          </a:p>
          <a:p>
            <a:pPr marL="285750" indent="-285750">
              <a:buFont typeface="Arial" panose="020B0604020202020204" pitchFamily="34" charset="0"/>
              <a:buChar char="•"/>
            </a:pPr>
            <a:endParaRPr lang="en-US" altLang="zh-CN" sz="2400" dirty="0"/>
          </a:p>
          <a:p>
            <a:pPr marL="285750" indent="-285750">
              <a:buFont typeface="Arial" panose="020B0604020202020204" pitchFamily="34" charset="0"/>
              <a:buChar char="•"/>
            </a:pPr>
            <a:r>
              <a:rPr lang="en-US" altLang="zh-CN" sz="2400" dirty="0"/>
              <a:t>Political resistance (and </a:t>
            </a:r>
            <a:r>
              <a:rPr lang="en-US" altLang="zh-CN" sz="2400" dirty="0" err="1"/>
              <a:t>humour</a:t>
            </a:r>
            <a:r>
              <a:rPr lang="en-US" altLang="zh-CN" sz="2400" dirty="0"/>
              <a:t>): readers need to see the mocked BYD as a showcase of China’s technological prowess; Tsang and Jackie Chan are seen as pro-China celebrities. Even so, Jackie Chan is quoted to be dismissive of China’s</a:t>
            </a:r>
            <a:r>
              <a:rPr lang="en-US" altLang="zh-CN" sz="2400" dirty="0">
                <a:solidFill>
                  <a:srgbClr val="FF0000"/>
                </a:solidFill>
              </a:rPr>
              <a:t> </a:t>
            </a:r>
            <a:r>
              <a:rPr lang="en-US" altLang="zh-CN" sz="2400" dirty="0"/>
              <a:t>electric products. In any case, Jackie Chan’s words contribute to </a:t>
            </a:r>
            <a:r>
              <a:rPr lang="en-US" altLang="zh-CN" sz="2400" dirty="0" err="1"/>
              <a:t>humour</a:t>
            </a:r>
            <a:r>
              <a:rPr lang="en-US" altLang="zh-CN" sz="2400" dirty="0"/>
              <a:t> and resistance (to pro-China propaganda).</a:t>
            </a:r>
          </a:p>
          <a:p>
            <a:pPr marL="285750" indent="-285750">
              <a:buFont typeface="Arial" panose="020B0604020202020204" pitchFamily="34" charset="0"/>
              <a:buChar char="•"/>
            </a:pPr>
            <a:endParaRPr lang="en-US" altLang="zh-CN" sz="2400" dirty="0"/>
          </a:p>
        </p:txBody>
      </p:sp>
    </p:spTree>
    <p:extLst>
      <p:ext uri="{BB962C8B-B14F-4D97-AF65-F5344CB8AC3E}">
        <p14:creationId xmlns:p14="http://schemas.microsoft.com/office/powerpoint/2010/main" val="2300325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B10C89C-723B-98C9-3962-26AA1E197945}"/>
              </a:ext>
            </a:extLst>
          </p:cNvPr>
          <p:cNvSpPr>
            <a:spLocks noGrp="1"/>
          </p:cNvSpPr>
          <p:nvPr>
            <p:ph type="title"/>
          </p:nvPr>
        </p:nvSpPr>
        <p:spPr>
          <a:xfrm>
            <a:off x="261257" y="7171"/>
            <a:ext cx="9736853" cy="850526"/>
          </a:xfrm>
        </p:spPr>
        <p:txBody>
          <a:bodyPr>
            <a:normAutofit/>
          </a:bodyPr>
          <a:lstStyle/>
          <a:p>
            <a:r>
              <a:rPr lang="en-US" altLang="zh-CN" sz="4000" b="1" dirty="0">
                <a:latin typeface="+mn-lt"/>
              </a:rPr>
              <a:t>2. Stance-making</a:t>
            </a:r>
            <a:endParaRPr lang="zh-CN" altLang="en-US" sz="4000" b="1" dirty="0">
              <a:latin typeface="+mn-lt"/>
            </a:endParaRPr>
          </a:p>
        </p:txBody>
      </p:sp>
      <p:sp>
        <p:nvSpPr>
          <p:cNvPr id="5" name="文本框 4">
            <a:extLst>
              <a:ext uri="{FF2B5EF4-FFF2-40B4-BE49-F238E27FC236}">
                <a16:creationId xmlns:a16="http://schemas.microsoft.com/office/drawing/2014/main" id="{9E065D55-6F65-F13B-D4E9-0533BE3A8535}"/>
              </a:ext>
            </a:extLst>
          </p:cNvPr>
          <p:cNvSpPr txBox="1"/>
          <p:nvPr/>
        </p:nvSpPr>
        <p:spPr>
          <a:xfrm>
            <a:off x="4582289" y="672361"/>
            <a:ext cx="7535067" cy="6740307"/>
          </a:xfrm>
          <a:prstGeom prst="rect">
            <a:avLst/>
          </a:prstGeom>
          <a:noFill/>
        </p:spPr>
        <p:txBody>
          <a:bodyPr wrap="square" rtlCol="0">
            <a:spAutoFit/>
          </a:bodyPr>
          <a:lstStyle/>
          <a:p>
            <a:pPr marL="285750" indent="-285750">
              <a:buFont typeface="Arial" panose="020B0604020202020204" pitchFamily="34" charset="0"/>
              <a:buChar char="•"/>
            </a:pPr>
            <a:r>
              <a:rPr lang="en-US" altLang="zh-CN" sz="2400" dirty="0"/>
              <a:t>Kongish posts take stances that consistently generate resistance by expressing disapproval of government public figures. By stance: the positioning and assessment of the Kongish writer in relation to event participants and local Hongkongers (i.e., target readers) (Du Bois, 2007).</a:t>
            </a:r>
          </a:p>
          <a:p>
            <a:pPr marL="285750" indent="-285750">
              <a:buFont typeface="Arial" panose="020B0604020202020204" pitchFamily="34" charset="0"/>
              <a:buChar char="•"/>
            </a:pPr>
            <a:endParaRPr lang="en-US" altLang="zh-CN" sz="2400" dirty="0"/>
          </a:p>
          <a:p>
            <a:pPr marL="285750" indent="-285750">
              <a:buFont typeface="Arial" panose="020B0604020202020204" pitchFamily="34" charset="0"/>
              <a:buChar char="•"/>
            </a:pPr>
            <a:r>
              <a:rPr lang="en-US" altLang="zh-CN" sz="2400" dirty="0"/>
              <a:t>The embedded post: the drowning of many pigs in a ditch in Hung Lung Hang during torrential rainstorms, thus causing property loss. The current Legislative </a:t>
            </a:r>
            <a:r>
              <a:rPr lang="en-US" altLang="zh-CN" sz="2400" dirty="0" err="1"/>
              <a:t>Councillor</a:t>
            </a:r>
            <a:r>
              <a:rPr lang="en-US" altLang="zh-CN" sz="2400" dirty="0"/>
              <a:t> Mr. Ho attributed this to the flooding caused by illegal landfilling allowed during the colonial era of British HK.</a:t>
            </a:r>
          </a:p>
          <a:p>
            <a:pPr marL="285750" indent="-285750">
              <a:buFont typeface="Arial" panose="020B0604020202020204" pitchFamily="34" charset="0"/>
              <a:buChar char="•"/>
            </a:pPr>
            <a:endParaRPr lang="en-US" altLang="zh-CN" sz="2400" dirty="0"/>
          </a:p>
          <a:p>
            <a:pPr marL="285750" indent="-285750">
              <a:buFont typeface="Arial" panose="020B0604020202020204" pitchFamily="34" charset="0"/>
              <a:buChar char="•"/>
            </a:pPr>
            <a:r>
              <a:rPr lang="en-US" altLang="zh-CN" sz="2400" dirty="0" err="1"/>
              <a:t>Kongish’s</a:t>
            </a:r>
            <a:r>
              <a:rPr lang="en-US" altLang="zh-CN" sz="2400" dirty="0"/>
              <a:t> translation:</a:t>
            </a:r>
            <a:r>
              <a:rPr lang="zh-CN" altLang="en-US" sz="2400" dirty="0"/>
              <a:t> </a:t>
            </a:r>
            <a:r>
              <a:rPr lang="en-US" altLang="zh-CN" sz="2400" dirty="0"/>
              <a:t>The UK says: ‘You wrong me. Wrong me, and there’s no problem with that, since I don’t mind.</a:t>
            </a:r>
          </a:p>
          <a:p>
            <a:pPr marL="285750" indent="-285750">
              <a:buFont typeface="Arial" panose="020B0604020202020204" pitchFamily="34" charset="0"/>
              <a:buChar char="•"/>
            </a:pPr>
            <a:endParaRPr lang="en-US" altLang="zh-CN" sz="2400" dirty="0"/>
          </a:p>
        </p:txBody>
      </p:sp>
      <p:pic>
        <p:nvPicPr>
          <p:cNvPr id="3" name="图片 2">
            <a:extLst>
              <a:ext uri="{FF2B5EF4-FFF2-40B4-BE49-F238E27FC236}">
                <a16:creationId xmlns:a16="http://schemas.microsoft.com/office/drawing/2014/main" id="{40795962-E53C-30F0-79AB-8852B7415FA4}"/>
              </a:ext>
            </a:extLst>
          </p:cNvPr>
          <p:cNvPicPr>
            <a:picLocks noChangeAspect="1"/>
          </p:cNvPicPr>
          <p:nvPr/>
        </p:nvPicPr>
        <p:blipFill>
          <a:blip r:embed="rId2"/>
          <a:stretch>
            <a:fillRect/>
          </a:stretch>
        </p:blipFill>
        <p:spPr>
          <a:xfrm>
            <a:off x="261257" y="691349"/>
            <a:ext cx="3956179" cy="6166651"/>
          </a:xfrm>
          <a:prstGeom prst="rect">
            <a:avLst/>
          </a:prstGeom>
        </p:spPr>
      </p:pic>
    </p:spTree>
    <p:extLst>
      <p:ext uri="{BB962C8B-B14F-4D97-AF65-F5344CB8AC3E}">
        <p14:creationId xmlns:p14="http://schemas.microsoft.com/office/powerpoint/2010/main" val="1151941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a:extLst>
              <a:ext uri="{FF2B5EF4-FFF2-40B4-BE49-F238E27FC236}">
                <a16:creationId xmlns:a16="http://schemas.microsoft.com/office/drawing/2014/main" id="{D222D6DD-14F4-F44E-8EA8-F45F294EB5C9}"/>
              </a:ext>
            </a:extLst>
          </p:cNvPr>
          <p:cNvSpPr txBox="1"/>
          <p:nvPr/>
        </p:nvSpPr>
        <p:spPr>
          <a:xfrm>
            <a:off x="779544" y="3946851"/>
            <a:ext cx="11066106" cy="1938992"/>
          </a:xfrm>
          <a:prstGeom prst="rect">
            <a:avLst/>
          </a:prstGeom>
          <a:noFill/>
        </p:spPr>
        <p:txBody>
          <a:bodyPr wrap="square">
            <a:spAutoFit/>
          </a:bodyPr>
          <a:lstStyle/>
          <a:p>
            <a:pPr marL="285750" indent="-285750">
              <a:buFont typeface="Arial" panose="020B0604020202020204" pitchFamily="34" charset="0"/>
              <a:buChar char="•"/>
            </a:pPr>
            <a:r>
              <a:rPr lang="en-US" altLang="zh-CN" sz="2400" dirty="0"/>
              <a:t>Translanguaging does contribute to the </a:t>
            </a:r>
            <a:r>
              <a:rPr lang="en-US" altLang="zh-CN" sz="2400" dirty="0" err="1"/>
              <a:t>ludicity</a:t>
            </a:r>
            <a:r>
              <a:rPr lang="en-US" altLang="zh-CN" sz="2400" dirty="0"/>
              <a:t>: </a:t>
            </a:r>
          </a:p>
          <a:p>
            <a:pPr marL="342900" indent="-342900">
              <a:buFont typeface="Wingdings" panose="05000000000000000000" pitchFamily="2" charset="2"/>
              <a:buChar char="Ø"/>
            </a:pPr>
            <a:r>
              <a:rPr lang="en-US" altLang="zh-CN" sz="2400" dirty="0"/>
              <a:t>(1) </a:t>
            </a:r>
            <a:r>
              <a:rPr lang="en-US" altLang="zh-CN" sz="2400" u="sng" dirty="0"/>
              <a:t>Romanized Cantonese and abbreviations</a:t>
            </a:r>
            <a:r>
              <a:rPr lang="en-US" altLang="zh-CN" sz="2400" dirty="0"/>
              <a:t>: ‘Ying G.’ (United Kingdom), ‘G.’ (</a:t>
            </a:r>
            <a:r>
              <a:rPr lang="en-US" altLang="zh-CN" sz="2400" dirty="0" err="1"/>
              <a:t>Gwok</a:t>
            </a:r>
            <a:r>
              <a:rPr lang="en-US" altLang="zh-CN" sz="2400" dirty="0"/>
              <a:t>, Nation); You </a:t>
            </a:r>
            <a:r>
              <a:rPr lang="en-US" altLang="zh-CN" sz="2400" dirty="0" err="1"/>
              <a:t>wut</a:t>
            </a:r>
            <a:r>
              <a:rPr lang="en-US" altLang="zh-CN" sz="2400" dirty="0"/>
              <a:t> me la (You wrong me) </a:t>
            </a:r>
          </a:p>
          <a:p>
            <a:pPr marL="342900" indent="-342900">
              <a:buFont typeface="Wingdings" panose="05000000000000000000" pitchFamily="2" charset="2"/>
              <a:buChar char="Ø"/>
            </a:pPr>
            <a:r>
              <a:rPr lang="en-US" altLang="zh-CN" sz="2400" dirty="0"/>
              <a:t>(2) </a:t>
            </a:r>
            <a:r>
              <a:rPr lang="en-US" altLang="zh-CN" sz="2400" u="sng" dirty="0"/>
              <a:t>Cantonese particles </a:t>
            </a:r>
            <a:r>
              <a:rPr lang="en-US" altLang="zh-CN" sz="2400" dirty="0"/>
              <a:t>‘ga’, ‘la’</a:t>
            </a:r>
          </a:p>
          <a:p>
            <a:pPr marL="342900" indent="-342900">
              <a:buFont typeface="Wingdings" panose="05000000000000000000" pitchFamily="2" charset="2"/>
              <a:buChar char="Ø"/>
            </a:pPr>
            <a:r>
              <a:rPr lang="en-US" altLang="zh-CN" sz="2400" dirty="0"/>
              <a:t>(3) </a:t>
            </a:r>
            <a:r>
              <a:rPr lang="en-US" altLang="zh-CN" sz="2400" u="sng" dirty="0"/>
              <a:t>Emoticons</a:t>
            </a:r>
            <a:r>
              <a:rPr lang="en-US" altLang="zh-CN" sz="2400" dirty="0"/>
              <a:t>: sadness with added frolic</a:t>
            </a:r>
          </a:p>
        </p:txBody>
      </p:sp>
      <p:pic>
        <p:nvPicPr>
          <p:cNvPr id="2" name="图片 1">
            <a:extLst>
              <a:ext uri="{FF2B5EF4-FFF2-40B4-BE49-F238E27FC236}">
                <a16:creationId xmlns:a16="http://schemas.microsoft.com/office/drawing/2014/main" id="{16F75492-6A29-6613-1255-D772B3DB77BC}"/>
              </a:ext>
            </a:extLst>
          </p:cNvPr>
          <p:cNvPicPr>
            <a:picLocks noChangeAspect="1"/>
          </p:cNvPicPr>
          <p:nvPr/>
        </p:nvPicPr>
        <p:blipFill>
          <a:blip r:embed="rId2"/>
          <a:stretch>
            <a:fillRect/>
          </a:stretch>
        </p:blipFill>
        <p:spPr>
          <a:xfrm>
            <a:off x="2155861" y="382555"/>
            <a:ext cx="7880278" cy="2528595"/>
          </a:xfrm>
          <a:prstGeom prst="rect">
            <a:avLst/>
          </a:prstGeom>
        </p:spPr>
      </p:pic>
    </p:spTree>
    <p:extLst>
      <p:ext uri="{BB962C8B-B14F-4D97-AF65-F5344CB8AC3E}">
        <p14:creationId xmlns:p14="http://schemas.microsoft.com/office/powerpoint/2010/main" val="2866435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a:extLst>
              <a:ext uri="{FF2B5EF4-FFF2-40B4-BE49-F238E27FC236}">
                <a16:creationId xmlns:a16="http://schemas.microsoft.com/office/drawing/2014/main" id="{D222D6DD-14F4-F44E-8EA8-F45F294EB5C9}"/>
              </a:ext>
            </a:extLst>
          </p:cNvPr>
          <p:cNvSpPr txBox="1"/>
          <p:nvPr/>
        </p:nvSpPr>
        <p:spPr>
          <a:xfrm>
            <a:off x="556891" y="2701769"/>
            <a:ext cx="11467322" cy="4154984"/>
          </a:xfrm>
          <a:prstGeom prst="rect">
            <a:avLst/>
          </a:prstGeom>
          <a:noFill/>
        </p:spPr>
        <p:txBody>
          <a:bodyPr wrap="square">
            <a:spAutoFit/>
          </a:bodyPr>
          <a:lstStyle/>
          <a:p>
            <a:pPr marL="285750" indent="-285750">
              <a:buFont typeface="Arial" panose="020B0604020202020204" pitchFamily="34" charset="0"/>
              <a:buChar char="•"/>
            </a:pPr>
            <a:r>
              <a:rPr lang="en-US" altLang="zh-CN" sz="2400" dirty="0"/>
              <a:t>Political resistance can only be inferred in the proper context: Ho is seen as a pro-establishment figure. Instead of reviewing the inadequacy of the government’s measures, he criticized the colonial government which was no longer in power.</a:t>
            </a:r>
          </a:p>
          <a:p>
            <a:pPr marL="285750" indent="-285750">
              <a:buFont typeface="Arial" panose="020B0604020202020204" pitchFamily="34" charset="0"/>
              <a:buChar char="•"/>
            </a:pPr>
            <a:endParaRPr lang="en-US" altLang="zh-CN" sz="2400" dirty="0"/>
          </a:p>
          <a:p>
            <a:pPr marL="285750" lvl="0" indent="-285750">
              <a:buFont typeface="Arial" panose="020B0604020202020204" pitchFamily="34" charset="0"/>
              <a:buChar char="•"/>
            </a:pPr>
            <a:r>
              <a:rPr lang="en-US" altLang="zh-CN" sz="2400" dirty="0">
                <a:solidFill>
                  <a:prstClr val="black"/>
                </a:solidFill>
              </a:rPr>
              <a:t>Kongish had the hilarious effect </a:t>
            </a:r>
            <a:r>
              <a:rPr lang="en-US" altLang="zh-CN" sz="2400" dirty="0">
                <a:solidFill>
                  <a:srgbClr val="FF0000"/>
                </a:solidFill>
              </a:rPr>
              <a:t>in representing the voice of the UK</a:t>
            </a:r>
            <a:r>
              <a:rPr lang="en-US" altLang="zh-CN" sz="2400" dirty="0">
                <a:solidFill>
                  <a:prstClr val="black"/>
                </a:solidFill>
              </a:rPr>
              <a:t>. </a:t>
            </a:r>
          </a:p>
          <a:p>
            <a:pPr marL="285750" lvl="0" indent="-285750">
              <a:buFont typeface="Arial" panose="020B0604020202020204" pitchFamily="34" charset="0"/>
              <a:buChar char="•"/>
            </a:pPr>
            <a:endParaRPr lang="en-US" altLang="zh-CN" sz="2400" dirty="0">
              <a:solidFill>
                <a:prstClr val="black"/>
              </a:solidFill>
            </a:endParaRPr>
          </a:p>
          <a:p>
            <a:pPr marL="285750" lvl="0" indent="-285750">
              <a:buFont typeface="Arial" panose="020B0604020202020204" pitchFamily="34" charset="0"/>
              <a:buChar char="•"/>
            </a:pPr>
            <a:r>
              <a:rPr lang="en-US" altLang="zh-CN" sz="2400" dirty="0">
                <a:solidFill>
                  <a:prstClr val="black"/>
                </a:solidFill>
              </a:rPr>
              <a:t>Aligning with the Hongkongers and the former colonizers </a:t>
            </a:r>
            <a:r>
              <a:rPr lang="en-US" altLang="zh-CN" sz="2400" dirty="0">
                <a:solidFill>
                  <a:srgbClr val="FF0000"/>
                </a:solidFill>
              </a:rPr>
              <a:t>conveys</a:t>
            </a:r>
            <a:r>
              <a:rPr lang="en-US" altLang="zh-CN" sz="2400" dirty="0">
                <a:solidFill>
                  <a:prstClr val="black"/>
                </a:solidFill>
              </a:rPr>
              <a:t> political resistance. By defending the ex-colonizers, Kongish gives a strong voice to resist Ho and the government (Agha, 2005).</a:t>
            </a:r>
          </a:p>
          <a:p>
            <a:pPr marL="285750" indent="-285750">
              <a:buFont typeface="Arial" panose="020B0604020202020204" pitchFamily="34" charset="0"/>
              <a:buChar char="•"/>
            </a:pPr>
            <a:endParaRPr lang="en-US" altLang="zh-CN" sz="2400" dirty="0"/>
          </a:p>
          <a:p>
            <a:pPr marL="285750" indent="-285750">
              <a:buFont typeface="Arial" panose="020B0604020202020204" pitchFamily="34" charset="0"/>
              <a:buChar char="•"/>
            </a:pPr>
            <a:endParaRPr lang="en-US" altLang="zh-CN" sz="2400" dirty="0"/>
          </a:p>
        </p:txBody>
      </p:sp>
      <p:pic>
        <p:nvPicPr>
          <p:cNvPr id="2" name="图片 1">
            <a:extLst>
              <a:ext uri="{FF2B5EF4-FFF2-40B4-BE49-F238E27FC236}">
                <a16:creationId xmlns:a16="http://schemas.microsoft.com/office/drawing/2014/main" id="{16F75492-6A29-6613-1255-D772B3DB77BC}"/>
              </a:ext>
            </a:extLst>
          </p:cNvPr>
          <p:cNvPicPr>
            <a:picLocks noChangeAspect="1"/>
          </p:cNvPicPr>
          <p:nvPr/>
        </p:nvPicPr>
        <p:blipFill>
          <a:blip r:embed="rId2"/>
          <a:stretch>
            <a:fillRect/>
          </a:stretch>
        </p:blipFill>
        <p:spPr>
          <a:xfrm>
            <a:off x="2043894" y="106746"/>
            <a:ext cx="7762580" cy="2490828"/>
          </a:xfrm>
          <a:prstGeom prst="rect">
            <a:avLst/>
          </a:prstGeom>
        </p:spPr>
      </p:pic>
    </p:spTree>
    <p:extLst>
      <p:ext uri="{BB962C8B-B14F-4D97-AF65-F5344CB8AC3E}">
        <p14:creationId xmlns:p14="http://schemas.microsoft.com/office/powerpoint/2010/main" val="1708044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B10C89C-723B-98C9-3962-26AA1E197945}"/>
              </a:ext>
            </a:extLst>
          </p:cNvPr>
          <p:cNvSpPr>
            <a:spLocks noGrp="1"/>
          </p:cNvSpPr>
          <p:nvPr>
            <p:ph type="title"/>
          </p:nvPr>
        </p:nvSpPr>
        <p:spPr>
          <a:xfrm>
            <a:off x="261257" y="7171"/>
            <a:ext cx="9736853" cy="850526"/>
          </a:xfrm>
        </p:spPr>
        <p:txBody>
          <a:bodyPr>
            <a:normAutofit/>
          </a:bodyPr>
          <a:lstStyle/>
          <a:p>
            <a:r>
              <a:rPr lang="en-US" altLang="zh-CN" sz="4000" b="1" dirty="0">
                <a:latin typeface="+mn-lt"/>
              </a:rPr>
              <a:t>3. Taboo creation and breaking</a:t>
            </a:r>
            <a:endParaRPr lang="zh-CN" altLang="en-US" sz="4000" b="1" dirty="0">
              <a:latin typeface="+mn-lt"/>
            </a:endParaRPr>
          </a:p>
        </p:txBody>
      </p:sp>
      <p:sp>
        <p:nvSpPr>
          <p:cNvPr id="5" name="文本框 4">
            <a:extLst>
              <a:ext uri="{FF2B5EF4-FFF2-40B4-BE49-F238E27FC236}">
                <a16:creationId xmlns:a16="http://schemas.microsoft.com/office/drawing/2014/main" id="{9E065D55-6F65-F13B-D4E9-0533BE3A8535}"/>
              </a:ext>
            </a:extLst>
          </p:cNvPr>
          <p:cNvSpPr txBox="1"/>
          <p:nvPr/>
        </p:nvSpPr>
        <p:spPr>
          <a:xfrm>
            <a:off x="4610281" y="784330"/>
            <a:ext cx="7510184" cy="2308324"/>
          </a:xfrm>
          <a:prstGeom prst="rect">
            <a:avLst/>
          </a:prstGeom>
          <a:noFill/>
        </p:spPr>
        <p:txBody>
          <a:bodyPr wrap="square" rtlCol="0">
            <a:spAutoFit/>
          </a:bodyPr>
          <a:lstStyle/>
          <a:p>
            <a:pPr marL="342900" indent="-342900">
              <a:buFont typeface="Arial" panose="020B0604020202020204" pitchFamily="34" charset="0"/>
              <a:buChar char="•"/>
            </a:pPr>
            <a:r>
              <a:rPr lang="en-US" altLang="zh-CN" sz="2000" dirty="0"/>
              <a:t>This example does not ridicule or comment on social events or people, but it conveys </a:t>
            </a:r>
            <a:r>
              <a:rPr lang="en-US" altLang="zh-CN" sz="2000" dirty="0" err="1"/>
              <a:t>ludicity</a:t>
            </a:r>
            <a:r>
              <a:rPr lang="en-US" altLang="zh-CN" sz="2000" dirty="0"/>
              <a:t> and resistance by breaking taboos of sex and taboos publicly on the Internet.</a:t>
            </a:r>
          </a:p>
          <a:p>
            <a:pPr marL="342900" indent="-342900">
              <a:buFont typeface="Arial" panose="020B0604020202020204" pitchFamily="34" charset="0"/>
              <a:buChar char="•"/>
            </a:pPr>
            <a:r>
              <a:rPr lang="en-US" altLang="zh-CN" sz="2000" dirty="0"/>
              <a:t>Kongish translation: If I (‘Editor’) live here, I must take Uber (which I order by phone) rather than taxi. Why? I don’t want to tell the taxi driver: “Go to On Lam Kui, please.”</a:t>
            </a:r>
          </a:p>
          <a:p>
            <a:pPr marL="342900" indent="-342900">
              <a:buFont typeface="Arial" panose="020B0604020202020204" pitchFamily="34" charset="0"/>
              <a:buChar char="•"/>
            </a:pPr>
            <a:endParaRPr lang="en-US" altLang="zh-CN" sz="2400" dirty="0"/>
          </a:p>
        </p:txBody>
      </p:sp>
      <p:pic>
        <p:nvPicPr>
          <p:cNvPr id="4" name="图片 3">
            <a:extLst>
              <a:ext uri="{FF2B5EF4-FFF2-40B4-BE49-F238E27FC236}">
                <a16:creationId xmlns:a16="http://schemas.microsoft.com/office/drawing/2014/main" id="{8350D97D-4A6E-566A-EC47-A2B8ECDBF3B2}"/>
              </a:ext>
            </a:extLst>
          </p:cNvPr>
          <p:cNvPicPr>
            <a:picLocks noChangeAspect="1"/>
          </p:cNvPicPr>
          <p:nvPr/>
        </p:nvPicPr>
        <p:blipFill>
          <a:blip r:embed="rId2"/>
          <a:stretch>
            <a:fillRect/>
          </a:stretch>
        </p:blipFill>
        <p:spPr>
          <a:xfrm>
            <a:off x="216378" y="784330"/>
            <a:ext cx="4277717" cy="5561764"/>
          </a:xfrm>
          <a:prstGeom prst="rect">
            <a:avLst/>
          </a:prstGeom>
        </p:spPr>
      </p:pic>
      <p:sp>
        <p:nvSpPr>
          <p:cNvPr id="6" name="文本框 5">
            <a:extLst>
              <a:ext uri="{FF2B5EF4-FFF2-40B4-BE49-F238E27FC236}">
                <a16:creationId xmlns:a16="http://schemas.microsoft.com/office/drawing/2014/main" id="{2EEDDC74-0EC9-C4BF-BD7E-A24F08768EA8}"/>
              </a:ext>
            </a:extLst>
          </p:cNvPr>
          <p:cNvSpPr txBox="1"/>
          <p:nvPr/>
        </p:nvSpPr>
        <p:spPr>
          <a:xfrm>
            <a:off x="4610281" y="3560032"/>
            <a:ext cx="7100595" cy="2554545"/>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CN" sz="20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Post 1 – </a:t>
            </a:r>
            <a:r>
              <a:rPr lang="en-US" altLang="zh-CN" sz="2000" dirty="0">
                <a:solidFill>
                  <a:prstClr val="black"/>
                </a:solidFill>
                <a:latin typeface="Calibri" panose="020F0502020204030204"/>
                <a:ea typeface="等线" panose="02010600030101010101" pitchFamily="2" charset="-122"/>
              </a:rPr>
              <a:t>K</a:t>
            </a:r>
            <a:r>
              <a:rPr kumimoji="0" lang="en-US" altLang="zh-CN" sz="2000" b="0" i="0" u="none" strike="noStrike" kern="1200" cap="none" spc="0" normalizeH="0" baseline="0" noProof="0" dirty="0" err="1">
                <a:ln>
                  <a:noFill/>
                </a:ln>
                <a:solidFill>
                  <a:prstClr val="black"/>
                </a:solidFill>
                <a:effectLst/>
                <a:uLnTx/>
                <a:uFillTx/>
                <a:latin typeface="Calibri" panose="020F0502020204030204"/>
                <a:ea typeface="等线" panose="02010600030101010101" pitchFamily="2" charset="-122"/>
                <a:cs typeface="+mn-cs"/>
              </a:rPr>
              <a:t>ongish</a:t>
            </a:r>
            <a:r>
              <a:rPr kumimoji="0" lang="en-US" altLang="zh-CN" sz="20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 comment means ‘HK’s property owners all know the place’:</a:t>
            </a:r>
            <a:r>
              <a:rPr kumimoji="0" lang="en-US" altLang="zh-CN" sz="2000" b="0" i="0" u="none" strike="noStrike" kern="1200" cap="none" spc="0" normalizeH="0" noProof="0" dirty="0">
                <a:ln>
                  <a:noFill/>
                </a:ln>
                <a:solidFill>
                  <a:prstClr val="black"/>
                </a:solidFill>
                <a:effectLst/>
                <a:uLnTx/>
                <a:uFillTx/>
                <a:latin typeface="Calibri" panose="020F0502020204030204"/>
                <a:ea typeface="等线" panose="02010600030101010101" pitchFamily="2" charset="-122"/>
                <a:cs typeface="+mn-cs"/>
              </a:rPr>
              <a:t> </a:t>
            </a:r>
            <a:r>
              <a:rPr kumimoji="0" lang="en-US" altLang="zh-CN" sz="20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a mockery of the name of the residence, because ‘</a:t>
            </a: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岸林居</a:t>
            </a:r>
            <a:r>
              <a:rPr kumimoji="0" lang="en-US" altLang="zh-CN" sz="20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a:t>
            </a:r>
            <a:r>
              <a:rPr kumimoji="0" lang="zh-CN" altLang="en-US" sz="20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 </a:t>
            </a:r>
            <a:r>
              <a:rPr kumimoji="0" lang="en-US" altLang="zh-CN" sz="20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a:t>
            </a:r>
            <a:r>
              <a:rPr kumimoji="0" lang="en-US" altLang="zh-CN" sz="2000" b="0" i="0" u="none" strike="noStrike" kern="1200" cap="none" spc="0" normalizeH="0" baseline="0" noProof="0" dirty="0" err="1">
                <a:ln>
                  <a:noFill/>
                </a:ln>
                <a:solidFill>
                  <a:prstClr val="black"/>
                </a:solidFill>
                <a:effectLst/>
                <a:uLnTx/>
                <a:uFillTx/>
                <a:latin typeface="Calibri" panose="020F0502020204030204"/>
                <a:ea typeface="等线" panose="02010600030101010101" pitchFamily="2" charset="-122"/>
                <a:cs typeface="+mn-cs"/>
              </a:rPr>
              <a:t>ɔn</a:t>
            </a:r>
            <a:r>
              <a:rPr kumimoji="0" lang="en-US" altLang="zh-CN" sz="20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 </a:t>
            </a:r>
            <a:r>
              <a:rPr kumimoji="0" lang="en-US" altLang="zh-CN" sz="2000" b="0" i="0" u="none" strike="noStrike" kern="1200" cap="none" spc="0" normalizeH="0" baseline="0" noProof="0" dirty="0" err="1">
                <a:ln>
                  <a:noFill/>
                </a:ln>
                <a:solidFill>
                  <a:prstClr val="black"/>
                </a:solidFill>
                <a:effectLst/>
                <a:uLnTx/>
                <a:uFillTx/>
                <a:latin typeface="Calibri" panose="020F0502020204030204"/>
                <a:ea typeface="等线" panose="02010600030101010101" pitchFamily="2" charset="-122"/>
                <a:cs typeface="+mn-cs"/>
              </a:rPr>
              <a:t>lɐm</a:t>
            </a:r>
            <a:r>
              <a:rPr kumimoji="0" lang="en-US" altLang="zh-CN" sz="20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 </a:t>
            </a:r>
            <a:r>
              <a:rPr kumimoji="0" lang="en-US" altLang="zh-CN" sz="2000" b="0" i="0" u="none" strike="noStrike" kern="1200" cap="none" spc="0" normalizeH="0" baseline="0" noProof="0" dirty="0" err="1">
                <a:ln>
                  <a:noFill/>
                </a:ln>
                <a:solidFill>
                  <a:prstClr val="black"/>
                </a:solidFill>
                <a:effectLst/>
                <a:uLnTx/>
                <a:uFillTx/>
                <a:latin typeface="Calibri" panose="020F0502020204030204"/>
                <a:ea typeface="等线" panose="02010600030101010101" pitchFamily="2" charset="-122"/>
                <a:cs typeface="+mn-cs"/>
              </a:rPr>
              <a:t>gœ</a:t>
            </a:r>
            <a:r>
              <a:rPr kumimoji="0" lang="en-US" altLang="zh-CN" sz="20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 close to the expletive ‘</a:t>
            </a: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憨撚居</a:t>
            </a:r>
            <a:r>
              <a:rPr kumimoji="0" lang="en-US" altLang="zh-CN" sz="20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a:t>
            </a:r>
            <a:r>
              <a:rPr kumimoji="0" lang="zh-CN" altLang="en-US" sz="20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 </a:t>
            </a:r>
            <a:r>
              <a:rPr kumimoji="0" lang="en-US" altLang="zh-CN" sz="20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a:t>
            </a:r>
            <a:r>
              <a:rPr kumimoji="0" lang="en-US" altLang="zh-CN" sz="2000" b="0" i="0" u="none" strike="noStrike" kern="1200" cap="none" spc="0" normalizeH="0" baseline="0" noProof="0" dirty="0" err="1">
                <a:ln>
                  <a:noFill/>
                </a:ln>
                <a:solidFill>
                  <a:prstClr val="black"/>
                </a:solidFill>
                <a:effectLst/>
                <a:uLnTx/>
                <a:uFillTx/>
                <a:latin typeface="Calibri" panose="020F0502020204030204"/>
                <a:ea typeface="等线" panose="02010600030101010101" pitchFamily="2" charset="-122"/>
                <a:cs typeface="+mn-cs"/>
              </a:rPr>
              <a:t>ɔŋ</a:t>
            </a:r>
            <a:r>
              <a:rPr kumimoji="0" lang="en-US" altLang="zh-CN" sz="20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 </a:t>
            </a:r>
            <a:r>
              <a:rPr kumimoji="0" lang="en-US" altLang="zh-CN" sz="2000" b="0" i="0" u="none" strike="noStrike" kern="1200" cap="none" spc="0" normalizeH="0" baseline="0" noProof="0" dirty="0" err="1">
                <a:ln>
                  <a:noFill/>
                </a:ln>
                <a:solidFill>
                  <a:prstClr val="black"/>
                </a:solidFill>
                <a:effectLst/>
                <a:uLnTx/>
                <a:uFillTx/>
                <a:latin typeface="Calibri" panose="020F0502020204030204"/>
                <a:ea typeface="等线" panose="02010600030101010101" pitchFamily="2" charset="-122"/>
                <a:cs typeface="+mn-cs"/>
              </a:rPr>
              <a:t>lɐn</a:t>
            </a:r>
            <a:r>
              <a:rPr kumimoji="0" lang="en-US" altLang="zh-CN" sz="20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 </a:t>
            </a:r>
            <a:r>
              <a:rPr kumimoji="0" lang="en-US" altLang="zh-CN" sz="2000" b="0" i="0" u="none" strike="noStrike" kern="1200" cap="none" spc="0" normalizeH="0" baseline="0" noProof="0" dirty="0" err="1">
                <a:ln>
                  <a:noFill/>
                </a:ln>
                <a:solidFill>
                  <a:prstClr val="black"/>
                </a:solidFill>
                <a:effectLst/>
                <a:uLnTx/>
                <a:uFillTx/>
                <a:latin typeface="Calibri" panose="020F0502020204030204"/>
                <a:ea typeface="等线" panose="02010600030101010101" pitchFamily="2" charset="-122"/>
                <a:cs typeface="+mn-cs"/>
              </a:rPr>
              <a:t>gœ</a:t>
            </a:r>
            <a:r>
              <a:rPr kumimoji="0" lang="en-US" altLang="zh-CN" sz="20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 (‘fucking stupid’).</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CN" sz="20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Kongish (Text 2): The writer said that if he lived here, he would prefer to use Uber rather than taxis. The reason:</a:t>
            </a:r>
            <a:r>
              <a:rPr kumimoji="0" lang="en-US" altLang="zh-CN" sz="2000" b="0" i="0" u="none" strike="noStrike" kern="1200" cap="none" spc="0" normalizeH="0" noProof="0" dirty="0">
                <a:ln>
                  <a:noFill/>
                </a:ln>
                <a:solidFill>
                  <a:prstClr val="black"/>
                </a:solidFill>
                <a:effectLst/>
                <a:uLnTx/>
                <a:uFillTx/>
                <a:latin typeface="Calibri" panose="020F0502020204030204"/>
                <a:ea typeface="等线" panose="02010600030101010101" pitchFamily="2" charset="-122"/>
                <a:cs typeface="+mn-cs"/>
              </a:rPr>
              <a:t> </a:t>
            </a:r>
            <a:r>
              <a:rPr kumimoji="0" lang="en-US" altLang="zh-CN" sz="20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the </a:t>
            </a:r>
            <a:r>
              <a:rPr kumimoji="0" lang="en-US" altLang="zh-CN" sz="2000" b="0" i="0" u="none" strike="noStrike" kern="1200" cap="none" spc="0" normalizeH="0" baseline="0" noProof="0" dirty="0">
                <a:ln>
                  <a:noFill/>
                </a:ln>
                <a:effectLst/>
                <a:uLnTx/>
                <a:uFillTx/>
                <a:latin typeface="Calibri" panose="020F0502020204030204"/>
                <a:ea typeface="等线" panose="02010600030101010101" pitchFamily="2" charset="-122"/>
                <a:cs typeface="+mn-cs"/>
              </a:rPr>
              <a:t>taxi </a:t>
            </a:r>
            <a:r>
              <a:rPr kumimoji="0" lang="en-US" altLang="zh-CN" sz="20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driver may mistake the name as swearing. But you only type the address on the Uber app.</a:t>
            </a:r>
          </a:p>
        </p:txBody>
      </p:sp>
    </p:spTree>
    <p:extLst>
      <p:ext uri="{BB962C8B-B14F-4D97-AF65-F5344CB8AC3E}">
        <p14:creationId xmlns:p14="http://schemas.microsoft.com/office/powerpoint/2010/main" val="801027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132A8487-31E4-CE7A-9D97-501F466D3079}"/>
              </a:ext>
            </a:extLst>
          </p:cNvPr>
          <p:cNvPicPr>
            <a:picLocks noChangeAspect="1"/>
          </p:cNvPicPr>
          <p:nvPr/>
        </p:nvPicPr>
        <p:blipFill>
          <a:blip r:embed="rId2"/>
          <a:stretch>
            <a:fillRect/>
          </a:stretch>
        </p:blipFill>
        <p:spPr>
          <a:xfrm>
            <a:off x="149288" y="1223513"/>
            <a:ext cx="5193421" cy="4216234"/>
          </a:xfrm>
          <a:prstGeom prst="rect">
            <a:avLst/>
          </a:prstGeom>
        </p:spPr>
      </p:pic>
      <p:sp>
        <p:nvSpPr>
          <p:cNvPr id="4" name="文本框 3">
            <a:extLst>
              <a:ext uri="{FF2B5EF4-FFF2-40B4-BE49-F238E27FC236}">
                <a16:creationId xmlns:a16="http://schemas.microsoft.com/office/drawing/2014/main" id="{035720FD-1C46-0D07-12F5-B32F68E88340}"/>
              </a:ext>
            </a:extLst>
          </p:cNvPr>
          <p:cNvSpPr txBox="1"/>
          <p:nvPr/>
        </p:nvSpPr>
        <p:spPr>
          <a:xfrm>
            <a:off x="5523722" y="1054361"/>
            <a:ext cx="6410131" cy="5262979"/>
          </a:xfrm>
          <a:prstGeom prst="rect">
            <a:avLst/>
          </a:prstGeom>
          <a:noFill/>
        </p:spPr>
        <p:txBody>
          <a:bodyPr wrap="square" rtlCol="0">
            <a:spAutoFit/>
          </a:bodyPr>
          <a:lstStyle/>
          <a:p>
            <a:pPr marL="285750" indent="-285750">
              <a:buFont typeface="Arial" panose="020B0604020202020204" pitchFamily="34" charset="0"/>
              <a:buChar char="•"/>
            </a:pPr>
            <a:r>
              <a:rPr lang="en-GB" altLang="zh-CN" sz="2000" dirty="0"/>
              <a:t>mainly Romanised Cantonese words: </a:t>
            </a:r>
          </a:p>
          <a:p>
            <a:pPr marL="285750" indent="-285750">
              <a:buFont typeface="Arial" panose="020B0604020202020204" pitchFamily="34" charset="0"/>
              <a:buChar char="•"/>
            </a:pPr>
            <a:r>
              <a:rPr lang="en-GB" altLang="zh-CN" sz="2000" dirty="0"/>
              <a:t>(1) Cantonese ‘</a:t>
            </a:r>
            <a:r>
              <a:rPr lang="zh-CN" altLang="en-US" sz="2000" dirty="0">
                <a:latin typeface="宋体" panose="02010600030101010101" pitchFamily="2" charset="-122"/>
                <a:ea typeface="宋体" panose="02010600030101010101" pitchFamily="2" charset="-122"/>
              </a:rPr>
              <a:t>的士</a:t>
            </a:r>
            <a:r>
              <a:rPr lang="en-US" altLang="zh-CN" sz="2000" dirty="0"/>
              <a:t>’</a:t>
            </a:r>
            <a:r>
              <a:rPr lang="zh-CN" altLang="en-US" sz="2000" dirty="0"/>
              <a:t> </a:t>
            </a:r>
            <a:r>
              <a:rPr lang="en-US" altLang="zh-CN" sz="2000" dirty="0"/>
              <a:t>[</a:t>
            </a:r>
            <a:r>
              <a:rPr lang="en-GB" altLang="zh-CN" sz="2000" dirty="0" err="1"/>
              <a:t>dIk</a:t>
            </a:r>
            <a:r>
              <a:rPr lang="en-GB" altLang="zh-CN" sz="2000" dirty="0"/>
              <a:t> </a:t>
            </a:r>
            <a:r>
              <a:rPr lang="en-GB" altLang="zh-CN" sz="2000" dirty="0" err="1"/>
              <a:t>si</a:t>
            </a:r>
            <a:r>
              <a:rPr lang="en-GB" altLang="zh-CN" sz="2000" dirty="0"/>
              <a:t>] (‘taxi’) as ‘DC’ [di </a:t>
            </a:r>
            <a:r>
              <a:rPr lang="en-GB" altLang="zh-CN" sz="2000" dirty="0" err="1"/>
              <a:t>si</a:t>
            </a:r>
            <a:r>
              <a:rPr lang="en-GB" altLang="zh-CN" sz="2000" dirty="0"/>
              <a:t>] (the acronym activate the meaning ‘Washington DC’)</a:t>
            </a:r>
          </a:p>
          <a:p>
            <a:pPr marL="285750" indent="-285750">
              <a:buFont typeface="Arial" panose="020B0604020202020204" pitchFamily="34" charset="0"/>
              <a:buChar char="•"/>
            </a:pPr>
            <a:r>
              <a:rPr lang="en-GB" altLang="zh-CN" sz="2000" dirty="0"/>
              <a:t>(2) Cantonese ‘</a:t>
            </a:r>
            <a:r>
              <a:rPr lang="zh-CN" altLang="en-US" sz="2000" dirty="0">
                <a:latin typeface="宋体" panose="02010600030101010101" pitchFamily="2" charset="-122"/>
                <a:ea typeface="宋体" panose="02010600030101010101" pitchFamily="2" charset="-122"/>
              </a:rPr>
              <a:t>司機</a:t>
            </a:r>
            <a:r>
              <a:rPr lang="en-US" altLang="zh-CN" sz="2000" dirty="0"/>
              <a:t>’</a:t>
            </a:r>
            <a:r>
              <a:rPr lang="zh-CN" altLang="en-US" sz="2000" dirty="0"/>
              <a:t> </a:t>
            </a:r>
            <a:r>
              <a:rPr lang="en-US" altLang="zh-CN" sz="2000" dirty="0"/>
              <a:t>[</a:t>
            </a:r>
            <a:r>
              <a:rPr lang="en-GB" altLang="zh-CN" sz="2000" dirty="0" err="1"/>
              <a:t>si</a:t>
            </a:r>
            <a:r>
              <a:rPr lang="en-GB" altLang="zh-CN" sz="2000" dirty="0"/>
              <a:t> </a:t>
            </a:r>
            <a:r>
              <a:rPr lang="en-GB" altLang="zh-CN" sz="2000" dirty="0" err="1"/>
              <a:t>geI</a:t>
            </a:r>
            <a:r>
              <a:rPr lang="en-GB" altLang="zh-CN" sz="2000" dirty="0"/>
              <a:t>] (‘driver’) as ‘C-gay’ (‘homosexual’ may be retrieved) </a:t>
            </a:r>
          </a:p>
          <a:p>
            <a:pPr marL="285750" indent="-285750">
              <a:buFont typeface="Arial" panose="020B0604020202020204" pitchFamily="34" charset="0"/>
              <a:buChar char="•"/>
            </a:pPr>
            <a:r>
              <a:rPr lang="en-GB" altLang="zh-CN" sz="2000" dirty="0"/>
              <a:t>(3) The swearing ‘</a:t>
            </a:r>
            <a:r>
              <a:rPr lang="zh-CN" altLang="en-US" sz="2000" dirty="0">
                <a:latin typeface="宋体" panose="02010600030101010101" pitchFamily="2" charset="-122"/>
                <a:ea typeface="宋体" panose="02010600030101010101" pitchFamily="2" charset="-122"/>
              </a:rPr>
              <a:t>憨撚居</a:t>
            </a:r>
            <a:r>
              <a:rPr lang="en-US" altLang="zh-CN" sz="2000" dirty="0"/>
              <a:t>’</a:t>
            </a:r>
            <a:r>
              <a:rPr lang="zh-CN" altLang="en-US" sz="2000" dirty="0"/>
              <a:t> </a:t>
            </a:r>
            <a:r>
              <a:rPr lang="en-US" altLang="zh-CN" sz="2000" dirty="0"/>
              <a:t>[</a:t>
            </a:r>
            <a:r>
              <a:rPr lang="en-GB" altLang="zh-CN" sz="2000" dirty="0" err="1"/>
              <a:t>ɔŋ</a:t>
            </a:r>
            <a:r>
              <a:rPr lang="en-GB" altLang="zh-CN" sz="2000" dirty="0"/>
              <a:t> </a:t>
            </a:r>
            <a:r>
              <a:rPr lang="en-GB" altLang="zh-CN" sz="2000" dirty="0" err="1"/>
              <a:t>lɐn</a:t>
            </a:r>
            <a:r>
              <a:rPr lang="en-GB" altLang="zh-CN" sz="2000" dirty="0"/>
              <a:t> </a:t>
            </a:r>
            <a:r>
              <a:rPr lang="en-GB" altLang="zh-CN" sz="2000" dirty="0" err="1"/>
              <a:t>gœ</a:t>
            </a:r>
            <a:r>
              <a:rPr lang="en-GB" altLang="zh-CN" sz="2000" dirty="0"/>
              <a:t>] (‘fucking stupid’) as ‘</a:t>
            </a:r>
            <a:r>
              <a:rPr lang="en-GB" altLang="zh-CN" sz="2000" dirty="0" err="1"/>
              <a:t>OnL</a:t>
            </a:r>
            <a:r>
              <a:rPr lang="en-GB" altLang="zh-CN" sz="2000" dirty="0"/>
              <a:t> Car’ (euphemism of the expletive ‘</a:t>
            </a:r>
            <a:r>
              <a:rPr lang="zh-CN" altLang="en-US" sz="2000" dirty="0">
                <a:latin typeface="宋体" panose="02010600030101010101" pitchFamily="2" charset="-122"/>
                <a:ea typeface="宋体" panose="02010600030101010101" pitchFamily="2" charset="-122"/>
              </a:rPr>
              <a:t>撚</a:t>
            </a:r>
            <a:r>
              <a:rPr lang="en-US" altLang="zh-CN" sz="2000" dirty="0"/>
              <a:t>’</a:t>
            </a:r>
            <a:r>
              <a:rPr lang="zh-CN" altLang="en-US" sz="2000" dirty="0"/>
              <a:t> </a:t>
            </a:r>
            <a:r>
              <a:rPr lang="en-GB" altLang="zh-CN" sz="2000" dirty="0"/>
              <a:t>and the transliteration of the Cantonese word ‘</a:t>
            </a:r>
            <a:r>
              <a:rPr lang="zh-CN" altLang="en-US" sz="2000" dirty="0">
                <a:latin typeface="宋体" panose="02010600030101010101" pitchFamily="2" charset="-122"/>
                <a:ea typeface="宋体" panose="02010600030101010101" pitchFamily="2" charset="-122"/>
              </a:rPr>
              <a:t>車</a:t>
            </a:r>
            <a:r>
              <a:rPr lang="en-US" altLang="zh-CN" sz="2000" dirty="0"/>
              <a:t>’</a:t>
            </a:r>
            <a:r>
              <a:rPr lang="zh-CN" altLang="en-US" sz="2000" dirty="0"/>
              <a:t> </a:t>
            </a:r>
            <a:r>
              <a:rPr lang="en-US" altLang="zh-CN" sz="2000" dirty="0"/>
              <a:t>[</a:t>
            </a:r>
            <a:r>
              <a:rPr lang="en-GB" altLang="zh-CN" sz="2000" dirty="0" err="1"/>
              <a:t>gœ</a:t>
            </a:r>
            <a:r>
              <a:rPr lang="en-GB" altLang="zh-CN" sz="2000" dirty="0"/>
              <a:t>] ‘car’)</a:t>
            </a:r>
          </a:p>
          <a:p>
            <a:pPr marL="285750" indent="-285750">
              <a:buFont typeface="Arial" panose="020B0604020202020204" pitchFamily="34" charset="0"/>
              <a:buChar char="•"/>
            </a:pPr>
            <a:endParaRPr lang="en-GB" altLang="zh-CN" dirty="0"/>
          </a:p>
          <a:p>
            <a:pPr marL="285750" indent="-285750">
              <a:buFont typeface="Arial" panose="020B0604020202020204" pitchFamily="34" charset="0"/>
              <a:buChar char="•"/>
            </a:pPr>
            <a:endParaRPr lang="en-GB" altLang="zh-CN" dirty="0"/>
          </a:p>
          <a:p>
            <a:pPr marL="285750" indent="-285750">
              <a:buFont typeface="Arial" panose="020B0604020202020204" pitchFamily="34" charset="0"/>
              <a:buChar char="•"/>
            </a:pPr>
            <a:r>
              <a:rPr lang="en-GB" altLang="zh-CN" sz="2000" dirty="0"/>
              <a:t>The translanguaging here (non-standard English, </a:t>
            </a:r>
            <a:r>
              <a:rPr lang="en-GB" altLang="zh-CN" sz="2000" dirty="0" err="1"/>
              <a:t>romanised</a:t>
            </a:r>
            <a:r>
              <a:rPr lang="en-GB" altLang="zh-CN" sz="2000" dirty="0"/>
              <a:t> Cantonese and a few </a:t>
            </a:r>
            <a:r>
              <a:rPr lang="en-GB" altLang="zh-CN" sz="2000" dirty="0" err="1"/>
              <a:t>translingualisms</a:t>
            </a:r>
            <a:r>
              <a:rPr lang="en-GB" altLang="zh-CN" sz="2000" dirty="0"/>
              <a:t>) adds  fun of reading the post. </a:t>
            </a:r>
          </a:p>
          <a:p>
            <a:pPr marL="285750" indent="-285750">
              <a:buFont typeface="Arial" panose="020B0604020202020204" pitchFamily="34" charset="0"/>
              <a:buChar char="•"/>
            </a:pPr>
            <a:endParaRPr lang="en-GB" altLang="zh-CN" sz="2000" dirty="0"/>
          </a:p>
          <a:p>
            <a:pPr marL="285750" indent="-285750">
              <a:buFont typeface="Arial" panose="020B0604020202020204" pitchFamily="34" charset="0"/>
              <a:buChar char="•"/>
            </a:pPr>
            <a:r>
              <a:rPr lang="en-GB" altLang="zh-CN" sz="2000" dirty="0"/>
              <a:t>However, the humour mainly stems from the name of the residence (homophonic with the profane form of Cantonese word ‘stupid’).</a:t>
            </a:r>
          </a:p>
        </p:txBody>
      </p:sp>
    </p:spTree>
    <p:extLst>
      <p:ext uri="{BB962C8B-B14F-4D97-AF65-F5344CB8AC3E}">
        <p14:creationId xmlns:p14="http://schemas.microsoft.com/office/powerpoint/2010/main" val="56749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132A8487-31E4-CE7A-9D97-501F466D3079}"/>
              </a:ext>
            </a:extLst>
          </p:cNvPr>
          <p:cNvPicPr>
            <a:picLocks noChangeAspect="1"/>
          </p:cNvPicPr>
          <p:nvPr/>
        </p:nvPicPr>
        <p:blipFill>
          <a:blip r:embed="rId2"/>
          <a:stretch>
            <a:fillRect/>
          </a:stretch>
        </p:blipFill>
        <p:spPr>
          <a:xfrm>
            <a:off x="149288" y="1223513"/>
            <a:ext cx="5193421" cy="4216234"/>
          </a:xfrm>
          <a:prstGeom prst="rect">
            <a:avLst/>
          </a:prstGeom>
        </p:spPr>
      </p:pic>
      <p:sp>
        <p:nvSpPr>
          <p:cNvPr id="4" name="文本框 3">
            <a:extLst>
              <a:ext uri="{FF2B5EF4-FFF2-40B4-BE49-F238E27FC236}">
                <a16:creationId xmlns:a16="http://schemas.microsoft.com/office/drawing/2014/main" id="{035720FD-1C46-0D07-12F5-B32F68E88340}"/>
              </a:ext>
            </a:extLst>
          </p:cNvPr>
          <p:cNvSpPr txBox="1"/>
          <p:nvPr/>
        </p:nvSpPr>
        <p:spPr>
          <a:xfrm>
            <a:off x="5523722" y="1054361"/>
            <a:ext cx="6410131" cy="5262979"/>
          </a:xfrm>
          <a:prstGeom prst="rect">
            <a:avLst/>
          </a:prstGeom>
          <a:noFill/>
        </p:spPr>
        <p:txBody>
          <a:bodyPr wrap="square" rtlCol="0">
            <a:spAutoFit/>
          </a:bodyPr>
          <a:lstStyle/>
          <a:p>
            <a:pPr marL="285750" indent="-285750">
              <a:buFont typeface="Arial" panose="020B0604020202020204" pitchFamily="34" charset="0"/>
              <a:buChar char="•"/>
            </a:pPr>
            <a:r>
              <a:rPr lang="en-US" altLang="zh-CN" sz="2400" dirty="0"/>
              <a:t>A clear person/party to ridicule is lacking – is the post still politically resistant? Despite the indirect reference to expletive by the Kongish writers, the act of deliberately alluding obscene language (e.g. expletive) and content (sexual, excremental) on public social media is itself an act of resistance. It “creates” and breaks taboos, and challenges community norms about taboos. </a:t>
            </a:r>
          </a:p>
          <a:p>
            <a:pPr marL="285750" indent="-285750">
              <a:buFont typeface="Arial" panose="020B0604020202020204" pitchFamily="34" charset="0"/>
              <a:buChar char="•"/>
            </a:pPr>
            <a:endParaRPr lang="en-US" altLang="zh-CN" sz="2400" dirty="0"/>
          </a:p>
          <a:p>
            <a:pPr marL="285750" indent="-285750">
              <a:buFont typeface="Arial" panose="020B0604020202020204" pitchFamily="34" charset="0"/>
              <a:buChar char="•"/>
            </a:pPr>
            <a:r>
              <a:rPr lang="en-US" altLang="zh-CN" sz="2400" dirty="0"/>
              <a:t>In this process, Kongish writers empower am imagined community (i.e. Hongkongers) with which they identify (</a:t>
            </a:r>
            <a:r>
              <a:rPr lang="en-US" altLang="zh-CN" sz="2400" dirty="0" err="1"/>
              <a:t>fantasising</a:t>
            </a:r>
            <a:r>
              <a:rPr lang="en-US" altLang="zh-CN" sz="2400" dirty="0"/>
              <a:t> a utopia  - in which people have equal rights and power </a:t>
            </a:r>
            <a:r>
              <a:rPr lang="en-US" altLang="zh-CN" sz="2400" dirty="0">
                <a:solidFill>
                  <a:srgbClr val="FF0000"/>
                </a:solidFill>
              </a:rPr>
              <a:t>- </a:t>
            </a:r>
            <a:r>
              <a:rPr lang="en-US" altLang="zh-CN" sz="2400" dirty="0"/>
              <a:t>to resist hegemony) (Bakhtin, 1984).</a:t>
            </a:r>
            <a:endParaRPr lang="en-GB" altLang="zh-CN" sz="2400" dirty="0"/>
          </a:p>
        </p:txBody>
      </p:sp>
    </p:spTree>
    <p:extLst>
      <p:ext uri="{BB962C8B-B14F-4D97-AF65-F5344CB8AC3E}">
        <p14:creationId xmlns:p14="http://schemas.microsoft.com/office/powerpoint/2010/main" val="2089289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B10C89C-723B-98C9-3962-26AA1E197945}"/>
              </a:ext>
            </a:extLst>
          </p:cNvPr>
          <p:cNvSpPr>
            <a:spLocks noGrp="1"/>
          </p:cNvSpPr>
          <p:nvPr>
            <p:ph type="title"/>
          </p:nvPr>
        </p:nvSpPr>
        <p:spPr>
          <a:xfrm>
            <a:off x="261257" y="7171"/>
            <a:ext cx="9736853" cy="850526"/>
          </a:xfrm>
        </p:spPr>
        <p:txBody>
          <a:bodyPr>
            <a:normAutofit/>
          </a:bodyPr>
          <a:lstStyle/>
          <a:p>
            <a:r>
              <a:rPr lang="en-US" altLang="zh-CN" sz="4000" b="1" dirty="0">
                <a:latin typeface="+mn-lt"/>
              </a:rPr>
              <a:t>4. </a:t>
            </a:r>
            <a:r>
              <a:rPr lang="en-US" altLang="zh-CN" sz="4000" b="1" dirty="0" err="1">
                <a:latin typeface="+mn-lt"/>
              </a:rPr>
              <a:t>Languagizing</a:t>
            </a:r>
            <a:r>
              <a:rPr lang="en-US" altLang="zh-CN" sz="4000" b="1" dirty="0">
                <a:latin typeface="+mn-lt"/>
              </a:rPr>
              <a:t> Kongish</a:t>
            </a:r>
            <a:endParaRPr lang="zh-CN" altLang="en-US" sz="4000" b="1" dirty="0">
              <a:latin typeface="+mn-lt"/>
            </a:endParaRPr>
          </a:p>
        </p:txBody>
      </p:sp>
      <p:sp>
        <p:nvSpPr>
          <p:cNvPr id="5" name="文本框 4">
            <a:extLst>
              <a:ext uri="{FF2B5EF4-FFF2-40B4-BE49-F238E27FC236}">
                <a16:creationId xmlns:a16="http://schemas.microsoft.com/office/drawing/2014/main" id="{9E065D55-6F65-F13B-D4E9-0533BE3A8535}"/>
              </a:ext>
            </a:extLst>
          </p:cNvPr>
          <p:cNvSpPr txBox="1"/>
          <p:nvPr/>
        </p:nvSpPr>
        <p:spPr>
          <a:xfrm>
            <a:off x="5556428" y="1322537"/>
            <a:ext cx="6568751" cy="1800493"/>
          </a:xfrm>
          <a:prstGeom prst="rect">
            <a:avLst/>
          </a:prstGeom>
          <a:noFill/>
        </p:spPr>
        <p:txBody>
          <a:bodyPr wrap="square" rtlCol="0">
            <a:spAutoFit/>
          </a:bodyPr>
          <a:lstStyle/>
          <a:p>
            <a:pPr marL="342900" indent="-342900">
              <a:buFont typeface="Arial" panose="020B0604020202020204" pitchFamily="34" charset="0"/>
              <a:buChar char="•"/>
            </a:pPr>
            <a:r>
              <a:rPr lang="en-US" altLang="zh-CN" sz="2100" dirty="0"/>
              <a:t>Posts about academic lectures on Kongish. The writer may comment on these events but there is no embedded post. </a:t>
            </a:r>
          </a:p>
          <a:p>
            <a:pPr marL="342900" indent="-342900">
              <a:buFont typeface="Arial" panose="020B0604020202020204" pitchFamily="34" charset="0"/>
              <a:buChar char="•"/>
            </a:pPr>
            <a:endParaRPr lang="en-US" altLang="zh-CN" sz="2400" dirty="0"/>
          </a:p>
          <a:p>
            <a:pPr marL="342900" indent="-342900">
              <a:buFont typeface="Arial" panose="020B0604020202020204" pitchFamily="34" charset="0"/>
              <a:buChar char="•"/>
            </a:pPr>
            <a:endParaRPr lang="en-US" altLang="zh-CN" sz="2400" dirty="0"/>
          </a:p>
        </p:txBody>
      </p:sp>
      <p:pic>
        <p:nvPicPr>
          <p:cNvPr id="3" name="图片 2">
            <a:extLst>
              <a:ext uri="{FF2B5EF4-FFF2-40B4-BE49-F238E27FC236}">
                <a16:creationId xmlns:a16="http://schemas.microsoft.com/office/drawing/2014/main" id="{941CAC7F-EA66-87F1-2669-2C48D4DAC0AA}"/>
              </a:ext>
            </a:extLst>
          </p:cNvPr>
          <p:cNvPicPr>
            <a:picLocks noChangeAspect="1"/>
          </p:cNvPicPr>
          <p:nvPr/>
        </p:nvPicPr>
        <p:blipFill>
          <a:blip r:embed="rId2"/>
          <a:stretch>
            <a:fillRect/>
          </a:stretch>
        </p:blipFill>
        <p:spPr>
          <a:xfrm>
            <a:off x="146180" y="1322537"/>
            <a:ext cx="5410248" cy="4212925"/>
          </a:xfrm>
          <a:prstGeom prst="rect">
            <a:avLst/>
          </a:prstGeom>
        </p:spPr>
      </p:pic>
      <p:sp>
        <p:nvSpPr>
          <p:cNvPr id="7" name="文本框 6">
            <a:extLst>
              <a:ext uri="{FF2B5EF4-FFF2-40B4-BE49-F238E27FC236}">
                <a16:creationId xmlns:a16="http://schemas.microsoft.com/office/drawing/2014/main" id="{C72F58F3-4936-5F40-8CF1-5BE712229851}"/>
              </a:ext>
            </a:extLst>
          </p:cNvPr>
          <p:cNvSpPr txBox="1"/>
          <p:nvPr/>
        </p:nvSpPr>
        <p:spPr>
          <a:xfrm>
            <a:off x="5556428" y="2462504"/>
            <a:ext cx="6635572" cy="3970318"/>
          </a:xfrm>
          <a:prstGeom prst="rect">
            <a:avLst/>
          </a:prstGeom>
          <a:noFill/>
        </p:spPr>
        <p:txBody>
          <a:bodyPr wrap="square" rtlCol="0">
            <a:spAutoFit/>
          </a:bodyPr>
          <a:lstStyle/>
          <a:p>
            <a:pPr marL="285750" indent="-285750">
              <a:buFont typeface="Arial" panose="020B0604020202020204" pitchFamily="34" charset="0"/>
              <a:buChar char="•"/>
            </a:pPr>
            <a:r>
              <a:rPr lang="en-US" altLang="zh-CN" sz="2100" dirty="0"/>
              <a:t>The Kongish translation:</a:t>
            </a:r>
          </a:p>
          <a:p>
            <a:r>
              <a:rPr lang="en-US" altLang="zh-CN" sz="2100" dirty="0"/>
              <a:t>For the first time, Kongish Daily will explain Kongish – the son of a bitch – in Cantonese, his dear mother, at the Chinese University of Hong Kong (CUHK) for the course University Chinese.</a:t>
            </a:r>
          </a:p>
          <a:p>
            <a:endParaRPr lang="en-US" altLang="zh-CN" sz="2100" dirty="0"/>
          </a:p>
          <a:p>
            <a:r>
              <a:rPr lang="en-US" altLang="zh-CN" sz="2100" dirty="0"/>
              <a:t>If there are any brothers at CUHK, feel free to come and listen to the little editor’s embarrassing and fucking nonsense academic talk.</a:t>
            </a:r>
          </a:p>
          <a:p>
            <a:endParaRPr lang="en-US" altLang="zh-CN" sz="2100" dirty="0"/>
          </a:p>
          <a:p>
            <a:pPr marL="342900" indent="-342900">
              <a:buFont typeface="Arial" panose="020B0604020202020204" pitchFamily="34" charset="0"/>
              <a:buChar char="•"/>
            </a:pPr>
            <a:r>
              <a:rPr lang="en-US" altLang="zh-CN" sz="2100" dirty="0"/>
              <a:t>Text 1 translation: A look at Kongish – which is unlike four other (languages) – in the translanguaging lens</a:t>
            </a:r>
          </a:p>
        </p:txBody>
      </p:sp>
    </p:spTree>
    <p:extLst>
      <p:ext uri="{BB962C8B-B14F-4D97-AF65-F5344CB8AC3E}">
        <p14:creationId xmlns:p14="http://schemas.microsoft.com/office/powerpoint/2010/main" val="1595730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035720FD-1C46-0D07-12F5-B32F68E88340}"/>
              </a:ext>
            </a:extLst>
          </p:cNvPr>
          <p:cNvSpPr txBox="1"/>
          <p:nvPr/>
        </p:nvSpPr>
        <p:spPr>
          <a:xfrm>
            <a:off x="5697893" y="279921"/>
            <a:ext cx="6410131" cy="1938992"/>
          </a:xfrm>
          <a:prstGeom prst="rect">
            <a:avLst/>
          </a:prstGeom>
          <a:noFill/>
        </p:spPr>
        <p:txBody>
          <a:bodyPr wrap="square" rtlCol="0">
            <a:spAutoFit/>
          </a:bodyPr>
          <a:lstStyle/>
          <a:p>
            <a:pPr marL="285750" indent="-285750">
              <a:buFont typeface="Arial" panose="020B0604020202020204" pitchFamily="34" charset="0"/>
              <a:buChar char="•"/>
            </a:pPr>
            <a:r>
              <a:rPr lang="en-GB" altLang="zh-CN" sz="2000" dirty="0"/>
              <a:t>The </a:t>
            </a:r>
            <a:r>
              <a:rPr lang="en-GB" altLang="zh-CN" sz="2000" dirty="0" err="1"/>
              <a:t>Kongish</a:t>
            </a:r>
            <a:r>
              <a:rPr lang="en-GB" altLang="zh-CN" sz="2000" dirty="0"/>
              <a:t> comment introduces readers to the ‘University Chinese’ (a course about talking </a:t>
            </a:r>
            <a:r>
              <a:rPr lang="en-GB" altLang="zh-CN" sz="2000" dirty="0" err="1"/>
              <a:t>Kongish</a:t>
            </a:r>
            <a:r>
              <a:rPr lang="en-GB" altLang="zh-CN" sz="2000" dirty="0"/>
              <a:t>) at CUHK and invites people around campus to attend the talk.</a:t>
            </a:r>
          </a:p>
          <a:p>
            <a:pPr marL="285750" indent="-285750">
              <a:buFont typeface="Arial" panose="020B0604020202020204" pitchFamily="34" charset="0"/>
              <a:buChar char="•"/>
            </a:pPr>
            <a:endParaRPr lang="en-GB" altLang="zh-CN" sz="2000" dirty="0"/>
          </a:p>
          <a:p>
            <a:pPr marL="285750" indent="-285750">
              <a:buFont typeface="Arial" panose="020B0604020202020204" pitchFamily="34" charset="0"/>
              <a:buChar char="•"/>
            </a:pPr>
            <a:endParaRPr lang="en-GB" altLang="zh-CN" sz="2000" dirty="0"/>
          </a:p>
        </p:txBody>
      </p:sp>
      <p:pic>
        <p:nvPicPr>
          <p:cNvPr id="2" name="图片 1">
            <a:extLst>
              <a:ext uri="{FF2B5EF4-FFF2-40B4-BE49-F238E27FC236}">
                <a16:creationId xmlns:a16="http://schemas.microsoft.com/office/drawing/2014/main" id="{15E3BB6F-3D02-9F96-E1CF-2A6696F51A87}"/>
              </a:ext>
            </a:extLst>
          </p:cNvPr>
          <p:cNvPicPr>
            <a:picLocks noChangeAspect="1"/>
          </p:cNvPicPr>
          <p:nvPr/>
        </p:nvPicPr>
        <p:blipFill>
          <a:blip r:embed="rId2"/>
          <a:stretch>
            <a:fillRect/>
          </a:stretch>
        </p:blipFill>
        <p:spPr>
          <a:xfrm>
            <a:off x="83976" y="540660"/>
            <a:ext cx="5439746" cy="5855349"/>
          </a:xfrm>
          <a:prstGeom prst="rect">
            <a:avLst/>
          </a:prstGeom>
        </p:spPr>
      </p:pic>
      <p:sp>
        <p:nvSpPr>
          <p:cNvPr id="5" name="文本框 4">
            <a:extLst>
              <a:ext uri="{FF2B5EF4-FFF2-40B4-BE49-F238E27FC236}">
                <a16:creationId xmlns:a16="http://schemas.microsoft.com/office/drawing/2014/main" id="{BFB1CFE2-0604-8AE0-4437-0EFFDFDDE43F}"/>
              </a:ext>
            </a:extLst>
          </p:cNvPr>
          <p:cNvSpPr txBox="1"/>
          <p:nvPr/>
        </p:nvSpPr>
        <p:spPr>
          <a:xfrm>
            <a:off x="5523722" y="1436914"/>
            <a:ext cx="6463004" cy="5324535"/>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altLang="zh-CN" sz="20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The main attention-getters are still </a:t>
            </a:r>
            <a:r>
              <a:rPr kumimoji="0" lang="en-GB" altLang="zh-CN" sz="2000" b="0" i="0" u="none" strike="noStrike" kern="1200" cap="none" spc="0" normalizeH="0" baseline="0" noProof="0" dirty="0" err="1">
                <a:ln>
                  <a:noFill/>
                </a:ln>
                <a:solidFill>
                  <a:prstClr val="black"/>
                </a:solidFill>
                <a:effectLst/>
                <a:uLnTx/>
                <a:uFillTx/>
                <a:latin typeface="Calibri" panose="020F0502020204030204"/>
                <a:ea typeface="等线" panose="02010600030101010101" pitchFamily="2" charset="-122"/>
                <a:cs typeface="+mn-cs"/>
              </a:rPr>
              <a:t>translingualisms</a:t>
            </a:r>
            <a:r>
              <a:rPr kumimoji="0" lang="en-GB" altLang="zh-CN" sz="20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altLang="zh-CN" sz="20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(1) </a:t>
            </a:r>
            <a:r>
              <a:rPr kumimoji="0" lang="en-GB" altLang="zh-CN" sz="2000" b="0" i="0" u="none" strike="noStrike" kern="1200" cap="none" spc="0" normalizeH="0" baseline="0" noProof="0" dirty="0" err="1">
                <a:ln>
                  <a:noFill/>
                </a:ln>
                <a:solidFill>
                  <a:prstClr val="black"/>
                </a:solidFill>
                <a:effectLst/>
                <a:uLnTx/>
                <a:uFillTx/>
                <a:latin typeface="Calibri" panose="020F0502020204030204"/>
                <a:ea typeface="等线" panose="02010600030101010101" pitchFamily="2" charset="-122"/>
                <a:cs typeface="+mn-cs"/>
              </a:rPr>
              <a:t>Kongish</a:t>
            </a:r>
            <a:r>
              <a:rPr kumimoji="0" lang="en-GB" altLang="zh-CN" sz="20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 as ‘Dear LM’ (Dear </a:t>
            </a:r>
            <a:r>
              <a:rPr kumimoji="0" lang="en-GB" altLang="zh-CN" sz="2000" b="0" i="0" u="none" strike="noStrike" kern="1200" cap="none" spc="0" normalizeH="0" baseline="0" noProof="0" dirty="0" err="1">
                <a:ln>
                  <a:noFill/>
                </a:ln>
                <a:solidFill>
                  <a:prstClr val="black"/>
                </a:solidFill>
                <a:effectLst/>
                <a:uLnTx/>
                <a:uFillTx/>
                <a:latin typeface="Calibri" panose="020F0502020204030204"/>
                <a:ea typeface="等线" panose="02010600030101010101" pitchFamily="2" charset="-122"/>
                <a:cs typeface="+mn-cs"/>
              </a:rPr>
              <a:t>lomo</a:t>
            </a:r>
            <a:r>
              <a:rPr lang="en-GB" altLang="zh-CN" sz="2000" dirty="0">
                <a:solidFill>
                  <a:prstClr val="black"/>
                </a:solidFill>
                <a:latin typeface="Calibri" panose="020F0502020204030204"/>
                <a:ea typeface="等线" panose="02010600030101010101" pitchFamily="2" charset="-122"/>
              </a:rPr>
              <a:t>)</a:t>
            </a:r>
            <a:r>
              <a:rPr kumimoji="0" lang="en-GB" altLang="zh-CN" sz="20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 (</a:t>
            </a:r>
            <a:r>
              <a:rPr kumimoji="0" lang="en-GB" altLang="zh-CN" sz="2000" b="0" i="1" u="none" strike="noStrike" kern="1200" cap="none" spc="0" normalizeH="0" baseline="0" noProof="0" dirty="0" err="1">
                <a:ln>
                  <a:noFill/>
                </a:ln>
                <a:solidFill>
                  <a:prstClr val="black"/>
                </a:solidFill>
                <a:effectLst/>
                <a:uLnTx/>
                <a:uFillTx/>
                <a:latin typeface="Calibri" panose="020F0502020204030204"/>
                <a:ea typeface="等线" panose="02010600030101010101" pitchFamily="2" charset="-122"/>
                <a:cs typeface="+mn-cs"/>
              </a:rPr>
              <a:t>lomo</a:t>
            </a:r>
            <a:r>
              <a:rPr kumimoji="0" lang="en-GB" altLang="zh-CN" sz="20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 </a:t>
            </a: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老母</a:t>
            </a:r>
            <a:r>
              <a:rPr kumimoji="0" lang="en-US" altLang="zh-CN" sz="20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 ‘</a:t>
            </a:r>
            <a:r>
              <a:rPr kumimoji="0" lang="en-GB" altLang="zh-CN" sz="20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dear mum’ and Cantonese expletive [</a:t>
            </a:r>
            <a:r>
              <a:rPr kumimoji="0" lang="en-GB" altLang="zh-CN" sz="2000" b="0" i="0" u="none" strike="noStrike" kern="1200" cap="none" spc="0" normalizeH="0" baseline="0" noProof="0" dirty="0" err="1">
                <a:ln>
                  <a:noFill/>
                </a:ln>
                <a:solidFill>
                  <a:prstClr val="black"/>
                </a:solidFill>
                <a:effectLst/>
                <a:uLnTx/>
                <a:uFillTx/>
                <a:latin typeface="Calibri" panose="020F0502020204030204"/>
                <a:ea typeface="等线" panose="02010600030101010101" pitchFamily="2" charset="-122"/>
                <a:cs typeface="+mn-cs"/>
              </a:rPr>
              <a:t>diu</a:t>
            </a:r>
            <a:r>
              <a:rPr kumimoji="0" lang="en-GB" altLang="zh-CN" sz="20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 (</a:t>
            </a:r>
            <a:r>
              <a:rPr kumimoji="0" lang="en-GB" altLang="zh-CN" sz="2000" b="0" i="0" u="none" strike="noStrike" kern="1200" cap="none" spc="0" normalizeH="0" baseline="0" noProof="0" dirty="0" err="1">
                <a:ln>
                  <a:noFill/>
                </a:ln>
                <a:solidFill>
                  <a:prstClr val="black"/>
                </a:solidFill>
                <a:effectLst/>
                <a:uLnTx/>
                <a:uFillTx/>
                <a:latin typeface="Calibri" panose="020F0502020204030204"/>
                <a:ea typeface="等线" panose="02010600030101010101" pitchFamily="2" charset="-122"/>
                <a:cs typeface="+mn-cs"/>
              </a:rPr>
              <a:t>neI</a:t>
            </a:r>
            <a:r>
              <a:rPr kumimoji="0" lang="en-GB" altLang="zh-CN" sz="20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 </a:t>
            </a:r>
            <a:r>
              <a:rPr kumimoji="0" lang="en-GB" altLang="zh-CN" sz="2000" b="0" i="0" u="none" strike="noStrike" kern="1200" cap="none" spc="0" normalizeH="0" baseline="0" noProof="0" dirty="0" err="1">
                <a:ln>
                  <a:noFill/>
                </a:ln>
                <a:solidFill>
                  <a:prstClr val="black"/>
                </a:solidFill>
                <a:effectLst/>
                <a:uLnTx/>
                <a:uFillTx/>
                <a:latin typeface="Calibri" panose="020F0502020204030204"/>
                <a:ea typeface="等线" panose="02010600030101010101" pitchFamily="2" charset="-122"/>
                <a:cs typeface="+mn-cs"/>
              </a:rPr>
              <a:t>lou</a:t>
            </a:r>
            <a:r>
              <a:rPr kumimoji="0" lang="en-GB" altLang="zh-CN" sz="20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 mou] ‘fuck (you) mum’) (the paradoxical relation of </a:t>
            </a:r>
            <a:r>
              <a:rPr kumimoji="0" lang="en-GB" altLang="zh-CN" sz="2000" b="0" i="0" u="none" strike="noStrike" kern="1200" cap="none" spc="0" normalizeH="0" baseline="0" noProof="0" dirty="0" err="1">
                <a:ln>
                  <a:noFill/>
                </a:ln>
                <a:solidFill>
                  <a:prstClr val="black"/>
                </a:solidFill>
                <a:effectLst/>
                <a:uLnTx/>
                <a:uFillTx/>
                <a:latin typeface="Calibri" panose="020F0502020204030204"/>
                <a:ea typeface="等线" panose="02010600030101010101" pitchFamily="2" charset="-122"/>
                <a:cs typeface="+mn-cs"/>
              </a:rPr>
              <a:t>Kongish</a:t>
            </a:r>
            <a:r>
              <a:rPr kumimoji="0" lang="en-GB" altLang="zh-CN" sz="20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 </a:t>
            </a:r>
            <a:r>
              <a:rPr kumimoji="0" lang="en-US" altLang="zh-CN" sz="20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with </a:t>
            </a:r>
            <a:r>
              <a:rPr kumimoji="0" lang="en-GB" altLang="zh-CN" sz="20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Cantonese)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altLang="zh-CN" sz="20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(2) </a:t>
            </a:r>
            <a:r>
              <a:rPr kumimoji="0" lang="en-GB" altLang="zh-CN" sz="2000" b="0" i="0" u="none" strike="noStrike" kern="1200" cap="none" spc="0" normalizeH="0" baseline="0" noProof="0" dirty="0" err="1">
                <a:ln>
                  <a:noFill/>
                </a:ln>
                <a:solidFill>
                  <a:prstClr val="black"/>
                </a:solidFill>
                <a:effectLst/>
                <a:uLnTx/>
                <a:uFillTx/>
                <a:latin typeface="Calibri" panose="020F0502020204030204"/>
                <a:ea typeface="等线" panose="02010600030101010101" pitchFamily="2" charset="-122"/>
                <a:cs typeface="+mn-cs"/>
              </a:rPr>
              <a:t>Kongish</a:t>
            </a:r>
            <a:r>
              <a:rPr kumimoji="0" lang="en-GB" altLang="zh-CN" sz="20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 as ‘poor-guy’ son (‘son of a bitch’) (a similarly pronounced Cantonese curse word ‘</a:t>
            </a: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扑街</a:t>
            </a:r>
            <a:r>
              <a:rPr kumimoji="0" lang="en-US" altLang="zh-CN" sz="20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a:t>
            </a:r>
            <a:r>
              <a:rPr kumimoji="0" lang="zh-CN" altLang="en-US" sz="20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 </a:t>
            </a:r>
            <a:r>
              <a:rPr kumimoji="0" lang="en-US" altLang="zh-CN" sz="20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a:t>
            </a:r>
            <a:r>
              <a:rPr kumimoji="0" lang="en-GB" altLang="zh-CN" sz="2000" b="0" i="0" u="none" strike="noStrike" kern="1200" cap="none" spc="0" normalizeH="0" baseline="0" noProof="0" dirty="0" err="1">
                <a:ln>
                  <a:noFill/>
                </a:ln>
                <a:solidFill>
                  <a:prstClr val="black"/>
                </a:solidFill>
                <a:effectLst/>
                <a:uLnTx/>
                <a:uFillTx/>
                <a:latin typeface="Calibri" panose="020F0502020204030204"/>
                <a:ea typeface="等线" panose="02010600030101010101" pitchFamily="2" charset="-122"/>
                <a:cs typeface="+mn-cs"/>
              </a:rPr>
              <a:t>pok</a:t>
            </a:r>
            <a:r>
              <a:rPr kumimoji="0" lang="en-GB" altLang="zh-CN" sz="20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 </a:t>
            </a:r>
            <a:r>
              <a:rPr kumimoji="0" lang="en-GB" altLang="zh-CN" sz="2000" b="0" i="0" u="none" strike="noStrike" kern="1200" cap="none" spc="0" normalizeH="0" baseline="0" noProof="0" dirty="0" err="1">
                <a:ln>
                  <a:noFill/>
                </a:ln>
                <a:solidFill>
                  <a:prstClr val="black"/>
                </a:solidFill>
                <a:effectLst/>
                <a:uLnTx/>
                <a:uFillTx/>
                <a:latin typeface="Calibri" panose="020F0502020204030204"/>
                <a:ea typeface="等线" panose="02010600030101010101" pitchFamily="2" charset="-122"/>
                <a:cs typeface="+mn-cs"/>
              </a:rPr>
              <a:t>gaI</a:t>
            </a:r>
            <a:r>
              <a:rPr kumimoji="0" lang="en-GB" altLang="zh-CN" sz="20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 ‘stumbling on the street’)</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altLang="zh-CN" sz="20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(3) 9up is a transliteration of Cantonese ‘</a:t>
            </a: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鳩噏</a:t>
            </a:r>
            <a:r>
              <a:rPr kumimoji="0" lang="en-US" altLang="zh-CN" sz="20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a:t>
            </a:r>
            <a:r>
              <a:rPr kumimoji="0" lang="zh-CN" altLang="en-US" sz="20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 </a:t>
            </a:r>
            <a:r>
              <a:rPr kumimoji="0" lang="en-US" altLang="zh-CN" sz="20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a:t>
            </a:r>
            <a:r>
              <a:rPr kumimoji="0" lang="en-GB" altLang="zh-CN" sz="2000" b="0" i="0" u="none" strike="noStrike" kern="1200" cap="none" spc="0" normalizeH="0" baseline="0" noProof="0" dirty="0" err="1">
                <a:ln>
                  <a:noFill/>
                </a:ln>
                <a:solidFill>
                  <a:prstClr val="black"/>
                </a:solidFill>
                <a:effectLst/>
                <a:uLnTx/>
                <a:uFillTx/>
                <a:latin typeface="Calibri" panose="020F0502020204030204"/>
                <a:ea typeface="等线" panose="02010600030101010101" pitchFamily="2" charset="-122"/>
                <a:cs typeface="+mn-cs"/>
              </a:rPr>
              <a:t>gɐu</a:t>
            </a:r>
            <a:r>
              <a:rPr kumimoji="0" lang="en-GB" altLang="zh-CN" sz="20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 </a:t>
            </a:r>
            <a:r>
              <a:rPr kumimoji="0" lang="en-GB" altLang="zh-CN" sz="2000" b="0" i="0" u="none" strike="noStrike" kern="1200" cap="none" spc="0" normalizeH="0" baseline="0" noProof="0" dirty="0" err="1">
                <a:ln>
                  <a:noFill/>
                </a:ln>
                <a:solidFill>
                  <a:prstClr val="black"/>
                </a:solidFill>
                <a:effectLst/>
                <a:uLnTx/>
                <a:uFillTx/>
                <a:latin typeface="Calibri" panose="020F0502020204030204"/>
                <a:ea typeface="等线" panose="02010600030101010101" pitchFamily="2" charset="-122"/>
                <a:cs typeface="+mn-cs"/>
              </a:rPr>
              <a:t>ɐp</a:t>
            </a:r>
            <a:r>
              <a:rPr kumimoji="0" lang="en-GB" altLang="zh-CN" sz="20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 (‘fucking bollocks’)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altLang="zh-CN" sz="20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(4) internet slang ‘ching’ (‘bros’, from Cantonese ‘</a:t>
            </a: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師兄</a:t>
            </a:r>
            <a:r>
              <a:rPr kumimoji="0" lang="en-US" altLang="zh-CN" sz="20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a:t>
            </a:r>
            <a:r>
              <a:rPr kumimoji="0" lang="zh-CN" altLang="en-US" sz="20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 </a:t>
            </a:r>
            <a:r>
              <a:rPr kumimoji="0" lang="en-US" altLang="zh-CN" sz="20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a:t>
            </a:r>
            <a:r>
              <a:rPr kumimoji="0" lang="en-GB" altLang="zh-CN" sz="2000" b="0" i="0" u="none" strike="noStrike" kern="1200" cap="none" spc="0" normalizeH="0" baseline="0" noProof="0" dirty="0" err="1">
                <a:ln>
                  <a:noFill/>
                </a:ln>
                <a:solidFill>
                  <a:prstClr val="black"/>
                </a:solidFill>
                <a:effectLst/>
                <a:uLnTx/>
                <a:uFillTx/>
                <a:latin typeface="Calibri" panose="020F0502020204030204"/>
                <a:ea typeface="等线" panose="02010600030101010101" pitchFamily="2" charset="-122"/>
                <a:cs typeface="+mn-cs"/>
              </a:rPr>
              <a:t>si</a:t>
            </a:r>
            <a:r>
              <a:rPr kumimoji="0" lang="en-GB" altLang="zh-CN" sz="20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 </a:t>
            </a:r>
            <a:r>
              <a:rPr kumimoji="0" lang="en-GB" altLang="zh-CN" sz="2000" b="0" i="0" u="none" strike="noStrike" kern="1200" cap="none" spc="0" normalizeH="0" baseline="0" noProof="0" dirty="0" err="1">
                <a:ln>
                  <a:noFill/>
                </a:ln>
                <a:solidFill>
                  <a:prstClr val="black"/>
                </a:solidFill>
                <a:effectLst/>
                <a:uLnTx/>
                <a:uFillTx/>
                <a:latin typeface="Calibri" panose="020F0502020204030204"/>
                <a:ea typeface="等线" panose="02010600030101010101" pitchFamily="2" charset="-122"/>
                <a:cs typeface="+mn-cs"/>
              </a:rPr>
              <a:t>hiŋ</a:t>
            </a:r>
            <a:r>
              <a:rPr kumimoji="0" lang="en-GB" altLang="zh-CN" sz="20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 ‘elder brother ‘)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altLang="zh-CN" sz="20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(5) Reduplication of the Cantonese word ‘</a:t>
            </a:r>
            <a:r>
              <a:rPr kumimoji="0" lang="en-GB" altLang="zh-CN" sz="2000" b="0" i="0" u="none" strike="noStrike" kern="1200" cap="none" spc="0" normalizeH="0" baseline="0" noProof="0" dirty="0" err="1">
                <a:ln>
                  <a:noFill/>
                </a:ln>
                <a:solidFill>
                  <a:prstClr val="black"/>
                </a:solidFill>
                <a:effectLst/>
                <a:uLnTx/>
                <a:uFillTx/>
                <a:latin typeface="Calibri" panose="020F0502020204030204"/>
                <a:ea typeface="等线" panose="02010600030101010101" pitchFamily="2" charset="-122"/>
                <a:cs typeface="+mn-cs"/>
              </a:rPr>
              <a:t>har</a:t>
            </a:r>
            <a:r>
              <a:rPr kumimoji="0" lang="en-GB" altLang="zh-CN" sz="20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 </a:t>
            </a:r>
            <a:r>
              <a:rPr kumimoji="0" lang="en-GB" altLang="zh-CN" sz="2000" b="0" i="0" u="none" strike="noStrike" kern="1200" cap="none" spc="0" normalizeH="0" baseline="0" noProof="0" dirty="0" err="1">
                <a:ln>
                  <a:noFill/>
                </a:ln>
                <a:solidFill>
                  <a:prstClr val="black"/>
                </a:solidFill>
                <a:effectLst/>
                <a:uLnTx/>
                <a:uFillTx/>
                <a:latin typeface="Calibri" panose="020F0502020204030204"/>
                <a:ea typeface="等线" panose="02010600030101010101" pitchFamily="2" charset="-122"/>
                <a:cs typeface="+mn-cs"/>
              </a:rPr>
              <a:t>har</a:t>
            </a:r>
            <a:r>
              <a:rPr kumimoji="0" lang="en-GB" altLang="zh-CN" sz="20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 located after the verb ‘listen’ (the author’s stuttering due to trembling during his speech)</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altLang="zh-CN" sz="20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(6) Aberrant spelling of ‘editor’ (i.e. ‘</a:t>
            </a:r>
            <a:r>
              <a:rPr kumimoji="0" lang="en-GB" altLang="zh-CN" sz="2000" b="0" i="0" u="none" strike="noStrike" kern="1200" cap="none" spc="0" normalizeH="0" baseline="0" noProof="0" dirty="0" err="1">
                <a:ln>
                  <a:noFill/>
                </a:ln>
                <a:solidFill>
                  <a:prstClr val="black"/>
                </a:solidFill>
                <a:effectLst/>
                <a:uLnTx/>
                <a:uFillTx/>
                <a:latin typeface="Calibri" panose="020F0502020204030204"/>
                <a:ea typeface="等线" panose="02010600030101010101" pitchFamily="2" charset="-122"/>
                <a:cs typeface="+mn-cs"/>
              </a:rPr>
              <a:t>editer</a:t>
            </a:r>
            <a:r>
              <a:rPr kumimoji="0" lang="en-GB" altLang="zh-CN" sz="20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 is likely an intentional deviation from English norms</a:t>
            </a:r>
          </a:p>
        </p:txBody>
      </p:sp>
    </p:spTree>
    <p:extLst>
      <p:ext uri="{BB962C8B-B14F-4D97-AF65-F5344CB8AC3E}">
        <p14:creationId xmlns:p14="http://schemas.microsoft.com/office/powerpoint/2010/main" val="429154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15E3BB6F-3D02-9F96-E1CF-2A6696F51A87}"/>
              </a:ext>
            </a:extLst>
          </p:cNvPr>
          <p:cNvPicPr>
            <a:picLocks noChangeAspect="1"/>
          </p:cNvPicPr>
          <p:nvPr/>
        </p:nvPicPr>
        <p:blipFill>
          <a:blip r:embed="rId2"/>
          <a:stretch>
            <a:fillRect/>
          </a:stretch>
        </p:blipFill>
        <p:spPr>
          <a:xfrm>
            <a:off x="83976" y="540660"/>
            <a:ext cx="5439746" cy="5855349"/>
          </a:xfrm>
          <a:prstGeom prst="rect">
            <a:avLst/>
          </a:prstGeom>
        </p:spPr>
      </p:pic>
      <p:sp>
        <p:nvSpPr>
          <p:cNvPr id="5" name="文本框 4">
            <a:extLst>
              <a:ext uri="{FF2B5EF4-FFF2-40B4-BE49-F238E27FC236}">
                <a16:creationId xmlns:a16="http://schemas.microsoft.com/office/drawing/2014/main" id="{BFB1CFE2-0604-8AE0-4437-0EFFDFDDE43F}"/>
              </a:ext>
            </a:extLst>
          </p:cNvPr>
          <p:cNvSpPr txBox="1"/>
          <p:nvPr/>
        </p:nvSpPr>
        <p:spPr>
          <a:xfrm>
            <a:off x="5645020" y="645434"/>
            <a:ext cx="6463004" cy="2400657"/>
          </a:xfrm>
          <a:prstGeom prst="rect">
            <a:avLst/>
          </a:prstGeom>
          <a:noFill/>
        </p:spPr>
        <p:txBody>
          <a:bodyPr wrap="square" rtlCol="0">
            <a:spAutoFit/>
          </a:bodyPr>
          <a:lstStyle/>
          <a:p>
            <a:pPr marL="285750" lvl="0" indent="-285750">
              <a:buFont typeface="Arial" panose="020B0604020202020204" pitchFamily="34" charset="0"/>
              <a:buChar char="•"/>
              <a:defRPr/>
            </a:pPr>
            <a:r>
              <a:rPr lang="en-US" altLang="zh-CN" sz="2200" dirty="0">
                <a:solidFill>
                  <a:prstClr val="black"/>
                </a:solidFill>
              </a:rPr>
              <a:t>Translanguaging makes reading Kongish visually and linguistically amusing, and using Cantonese swearing expressions is playful in taboo-breaking; self-mockery is not only humorous, but also expresses humility (Bi &amp; Ren, 2023).</a:t>
            </a:r>
          </a:p>
          <a:p>
            <a:pPr marL="285750" lvl="0" indent="-285750">
              <a:buFont typeface="Arial" panose="020B0604020202020204" pitchFamily="34" charset="0"/>
              <a:buChar char="•"/>
              <a:defRPr/>
            </a:pPr>
            <a:endParaRPr lang="en-US" altLang="zh-CN" sz="2000" dirty="0">
              <a:solidFill>
                <a:prstClr val="black"/>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altLang="zh-CN" sz="20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endParaRPr>
          </a:p>
        </p:txBody>
      </p:sp>
      <p:sp>
        <p:nvSpPr>
          <p:cNvPr id="3" name="文本框 2">
            <a:extLst>
              <a:ext uri="{FF2B5EF4-FFF2-40B4-BE49-F238E27FC236}">
                <a16:creationId xmlns:a16="http://schemas.microsoft.com/office/drawing/2014/main" id="{BCF0A4AC-8F9E-C5A9-0233-7C0AD6575127}"/>
              </a:ext>
            </a:extLst>
          </p:cNvPr>
          <p:cNvSpPr txBox="1"/>
          <p:nvPr/>
        </p:nvSpPr>
        <p:spPr>
          <a:xfrm>
            <a:off x="5645020" y="2677886"/>
            <a:ext cx="6176865" cy="3816429"/>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CN" sz="22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Its resistance: self-mockery is for attention. Research on Kongish and its dissemination in the digital media confirms all efforts</a:t>
            </a:r>
            <a:r>
              <a:rPr kumimoji="0" lang="en-US" altLang="zh-CN" sz="2200" b="0" i="0" u="none" strike="noStrike" kern="1200" cap="none" spc="0" normalizeH="0" noProof="0" dirty="0">
                <a:ln>
                  <a:noFill/>
                </a:ln>
                <a:solidFill>
                  <a:prstClr val="black"/>
                </a:solidFill>
                <a:effectLst/>
                <a:uLnTx/>
                <a:uFillTx/>
                <a:latin typeface="Calibri" panose="020F0502020204030204"/>
                <a:ea typeface="等线" panose="02010600030101010101" pitchFamily="2" charset="-122"/>
                <a:cs typeface="+mn-cs"/>
              </a:rPr>
              <a:t> </a:t>
            </a:r>
            <a:r>
              <a:rPr kumimoji="0" lang="en-US" altLang="zh-CN" sz="22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to elevate it to a named language status. While not ridiculing any person, the author wants to subvert the perception that </a:t>
            </a:r>
            <a:r>
              <a:rPr kumimoji="0" lang="en-US" altLang="zh-CN" sz="2200" b="0" i="0" u="sng"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Kongish is not an independent language</a:t>
            </a:r>
            <a:r>
              <a:rPr kumimoji="0" lang="en-US" altLang="zh-CN" sz="22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altLang="zh-CN" sz="22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CN" sz="22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We use ‘</a:t>
            </a:r>
            <a:r>
              <a:rPr kumimoji="0" lang="en-US" altLang="zh-CN" sz="2200" b="0" i="0" u="none" strike="noStrike" kern="1200" cap="none" spc="0" normalizeH="0" baseline="0" noProof="0" dirty="0" err="1">
                <a:ln>
                  <a:noFill/>
                </a:ln>
                <a:solidFill>
                  <a:prstClr val="black"/>
                </a:solidFill>
                <a:effectLst/>
                <a:uLnTx/>
                <a:uFillTx/>
                <a:latin typeface="Calibri" panose="020F0502020204030204"/>
                <a:ea typeface="等线" panose="02010600030101010101" pitchFamily="2" charset="-122"/>
                <a:cs typeface="+mn-cs"/>
              </a:rPr>
              <a:t>languagizing</a:t>
            </a:r>
            <a:r>
              <a:rPr kumimoji="0" lang="en-US" altLang="zh-CN" sz="22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 to describe the process of turning a register into a named language (i.e. promoting Kongish in social media and academia).</a:t>
            </a:r>
          </a:p>
        </p:txBody>
      </p:sp>
    </p:spTree>
    <p:extLst>
      <p:ext uri="{BB962C8B-B14F-4D97-AF65-F5344CB8AC3E}">
        <p14:creationId xmlns:p14="http://schemas.microsoft.com/office/powerpoint/2010/main" val="1865161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D50E83E-6822-6405-049A-CC8FA8F24937}"/>
              </a:ext>
            </a:extLst>
          </p:cNvPr>
          <p:cNvSpPr>
            <a:spLocks noGrp="1"/>
          </p:cNvSpPr>
          <p:nvPr>
            <p:ph type="title"/>
          </p:nvPr>
        </p:nvSpPr>
        <p:spPr/>
        <p:txBody>
          <a:bodyPr/>
          <a:lstStyle/>
          <a:p>
            <a:r>
              <a:rPr lang="en-US" altLang="zh-CN" b="1" dirty="0">
                <a:latin typeface="+mn-lt"/>
              </a:rPr>
              <a:t>Discussion and conclusion</a:t>
            </a:r>
            <a:endParaRPr lang="zh-CN" altLang="en-US" b="1" dirty="0">
              <a:latin typeface="+mn-lt"/>
            </a:endParaRPr>
          </a:p>
        </p:txBody>
      </p:sp>
      <p:sp>
        <p:nvSpPr>
          <p:cNvPr id="3" name="内容占位符 2">
            <a:extLst>
              <a:ext uri="{FF2B5EF4-FFF2-40B4-BE49-F238E27FC236}">
                <a16:creationId xmlns:a16="http://schemas.microsoft.com/office/drawing/2014/main" id="{2BFC0D78-2126-31F7-7665-96F525C8D27D}"/>
              </a:ext>
            </a:extLst>
          </p:cNvPr>
          <p:cNvSpPr>
            <a:spLocks noGrp="1"/>
          </p:cNvSpPr>
          <p:nvPr>
            <p:ph idx="1"/>
          </p:nvPr>
        </p:nvSpPr>
        <p:spPr>
          <a:xfrm>
            <a:off x="838200" y="1783994"/>
            <a:ext cx="10515600" cy="4351338"/>
          </a:xfrm>
        </p:spPr>
        <p:txBody>
          <a:bodyPr>
            <a:normAutofit fontScale="92500" lnSpcReduction="10000"/>
          </a:bodyPr>
          <a:lstStyle/>
          <a:p>
            <a:r>
              <a:rPr lang="en-US" altLang="zh-CN" sz="2600" dirty="0"/>
              <a:t>The </a:t>
            </a:r>
            <a:r>
              <a:rPr lang="en-US" altLang="zh-CN" sz="2600" dirty="0" err="1"/>
              <a:t>ludicity</a:t>
            </a:r>
            <a:r>
              <a:rPr lang="en-US" altLang="zh-CN" sz="2600" dirty="0"/>
              <a:t> and recalcitrance of Kongish is reduplicatively enregistered through </a:t>
            </a:r>
            <a:r>
              <a:rPr lang="en-US" altLang="zh-CN" sz="2600" dirty="0" err="1"/>
              <a:t>entextualizing</a:t>
            </a:r>
            <a:r>
              <a:rPr lang="en-US" altLang="zh-CN" sz="2600" dirty="0"/>
              <a:t> primitive events, shaping oppositional stance to the pro-establishment figures, transgressing taboos, and </a:t>
            </a:r>
            <a:r>
              <a:rPr lang="en-US" altLang="zh-CN" sz="2600" dirty="0" err="1"/>
              <a:t>languagizing</a:t>
            </a:r>
            <a:r>
              <a:rPr lang="en-US" altLang="zh-CN" sz="2600" dirty="0"/>
              <a:t> it.</a:t>
            </a:r>
          </a:p>
          <a:p>
            <a:r>
              <a:rPr lang="en-US" altLang="zh-CN" sz="2600" dirty="0"/>
              <a:t>Kongish is not translanguaging in the original sense, and it does not facilitate smooth communication. On the other hand, it creates ‘a space that excludes outsiders’ through obfuscation. </a:t>
            </a:r>
          </a:p>
          <a:p>
            <a:r>
              <a:rPr lang="en-US" altLang="zh-CN" sz="2600" dirty="0"/>
              <a:t>Its </a:t>
            </a:r>
            <a:r>
              <a:rPr lang="en-US" altLang="zh-CN" sz="2600" dirty="0" err="1"/>
              <a:t>ludicity</a:t>
            </a:r>
            <a:r>
              <a:rPr lang="en-US" altLang="zh-CN" sz="2600" dirty="0"/>
              <a:t>: incomprehensible Romanized Cantonese, non-standard English, and transliterations. To fully understand the </a:t>
            </a:r>
            <a:r>
              <a:rPr lang="en-US" altLang="zh-CN" sz="2600" dirty="0" err="1"/>
              <a:t>humour</a:t>
            </a:r>
            <a:r>
              <a:rPr lang="en-US" altLang="zh-CN" sz="2600" dirty="0"/>
              <a:t>, readers needs to know Cantonese, English, and have contextual knowledge of the events.</a:t>
            </a:r>
          </a:p>
          <a:p>
            <a:r>
              <a:rPr lang="en-US" altLang="zh-CN" sz="2600" dirty="0"/>
              <a:t>It is an online discourse produced by its creators to empower Hongkongers (politically): Kongish demonstrates an</a:t>
            </a:r>
            <a:r>
              <a:rPr lang="en-US" altLang="zh-CN" sz="2600" dirty="0">
                <a:highlight>
                  <a:srgbClr val="FFFF00"/>
                </a:highlight>
              </a:rPr>
              <a:t> oppositional stance </a:t>
            </a:r>
            <a:r>
              <a:rPr lang="en-US" altLang="zh-CN" sz="2600" dirty="0"/>
              <a:t>(disdain for institutional authority) and a transgression of taboos, which can be seen as an</a:t>
            </a:r>
            <a:r>
              <a:rPr lang="en-US" altLang="zh-CN" sz="2600" dirty="0">
                <a:highlight>
                  <a:srgbClr val="FFFF00"/>
                </a:highlight>
              </a:rPr>
              <a:t> empowering act </a:t>
            </a:r>
            <a:r>
              <a:rPr lang="en-US" altLang="zh-CN" sz="2600" dirty="0"/>
              <a:t>for Hongkongers to make their voices heard.</a:t>
            </a:r>
          </a:p>
          <a:p>
            <a:endParaRPr lang="en-US" altLang="zh-CN" sz="3100" dirty="0"/>
          </a:p>
          <a:p>
            <a:endParaRPr lang="zh-CN" altLang="en-US" dirty="0"/>
          </a:p>
        </p:txBody>
      </p:sp>
    </p:spTree>
    <p:extLst>
      <p:ext uri="{BB962C8B-B14F-4D97-AF65-F5344CB8AC3E}">
        <p14:creationId xmlns:p14="http://schemas.microsoft.com/office/powerpoint/2010/main" val="2742085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D50E83E-6822-6405-049A-CC8FA8F24937}"/>
              </a:ext>
            </a:extLst>
          </p:cNvPr>
          <p:cNvSpPr>
            <a:spLocks noGrp="1"/>
          </p:cNvSpPr>
          <p:nvPr>
            <p:ph type="title"/>
          </p:nvPr>
        </p:nvSpPr>
        <p:spPr/>
        <p:txBody>
          <a:bodyPr/>
          <a:lstStyle/>
          <a:p>
            <a:r>
              <a:rPr lang="en-US" altLang="zh-CN" b="1" dirty="0">
                <a:latin typeface="+mn-lt"/>
              </a:rPr>
              <a:t>Discussion and conclusion</a:t>
            </a:r>
            <a:endParaRPr lang="zh-CN" altLang="en-US" b="1" dirty="0">
              <a:latin typeface="+mn-lt"/>
            </a:endParaRPr>
          </a:p>
        </p:txBody>
      </p:sp>
      <p:sp>
        <p:nvSpPr>
          <p:cNvPr id="3" name="内容占位符 2">
            <a:extLst>
              <a:ext uri="{FF2B5EF4-FFF2-40B4-BE49-F238E27FC236}">
                <a16:creationId xmlns:a16="http://schemas.microsoft.com/office/drawing/2014/main" id="{2BFC0D78-2126-31F7-7665-96F525C8D27D}"/>
              </a:ext>
            </a:extLst>
          </p:cNvPr>
          <p:cNvSpPr>
            <a:spLocks noGrp="1"/>
          </p:cNvSpPr>
          <p:nvPr>
            <p:ph idx="1"/>
          </p:nvPr>
        </p:nvSpPr>
        <p:spPr>
          <a:xfrm>
            <a:off x="838200" y="1839978"/>
            <a:ext cx="10515600" cy="4351338"/>
          </a:xfrm>
        </p:spPr>
        <p:txBody>
          <a:bodyPr>
            <a:normAutofit fontScale="70000" lnSpcReduction="20000"/>
          </a:bodyPr>
          <a:lstStyle/>
          <a:p>
            <a:pPr>
              <a:lnSpc>
                <a:spcPct val="100000"/>
              </a:lnSpc>
            </a:pPr>
            <a:r>
              <a:rPr lang="en-US" altLang="zh-CN" sz="3100" dirty="0"/>
              <a:t>It is a natural response of some Hongkongers seeking autonomy after entering the post-colonial era. At a time when the local media was tightly controlled, Kongish offers soft resistance to politics and norms in the digital media.</a:t>
            </a:r>
          </a:p>
          <a:p>
            <a:pPr>
              <a:lnSpc>
                <a:spcPct val="100000"/>
              </a:lnSpc>
            </a:pPr>
            <a:endParaRPr lang="en-US" altLang="zh-CN" sz="3100" dirty="0"/>
          </a:p>
          <a:p>
            <a:pPr>
              <a:lnSpc>
                <a:spcPct val="100000"/>
              </a:lnSpc>
            </a:pPr>
            <a:r>
              <a:rPr lang="en-US" altLang="zh-CN" sz="3100" dirty="0"/>
              <a:t>Kongish illustrates linguistic citizenship (Stroud, 2015) as it is enregistered as a ‘stylized and exclusive discourse for Hongkongers’. Moreover, its main purpose is to foster HK users’ shared identity in the imagined community. The effort to </a:t>
            </a:r>
            <a:r>
              <a:rPr lang="en-US" altLang="zh-CN" sz="3100" dirty="0" err="1"/>
              <a:t>languagize</a:t>
            </a:r>
            <a:r>
              <a:rPr lang="en-US" altLang="zh-CN" sz="3100" dirty="0"/>
              <a:t> it is to confer a local and unique identity on Hongkongers.</a:t>
            </a:r>
          </a:p>
          <a:p>
            <a:pPr>
              <a:lnSpc>
                <a:spcPct val="100000"/>
              </a:lnSpc>
            </a:pPr>
            <a:endParaRPr lang="en-US" altLang="zh-CN" sz="3100" dirty="0"/>
          </a:p>
          <a:p>
            <a:pPr>
              <a:lnSpc>
                <a:spcPct val="100000"/>
              </a:lnSpc>
            </a:pPr>
            <a:r>
              <a:rPr lang="en-US" altLang="zh-CN" sz="3100" dirty="0"/>
              <a:t>Therefore, the </a:t>
            </a:r>
            <a:r>
              <a:rPr lang="en-US" altLang="zh-CN" sz="3100" dirty="0" err="1"/>
              <a:t>enregisterment</a:t>
            </a:r>
            <a:r>
              <a:rPr lang="en-US" altLang="zh-CN" sz="3100" dirty="0"/>
              <a:t> of Kongish should be regarded as a translanguaging practice that has undergone </a:t>
            </a:r>
            <a:r>
              <a:rPr lang="en-US" altLang="zh-CN" sz="3100" dirty="0">
                <a:highlight>
                  <a:srgbClr val="FFFF00"/>
                </a:highlight>
              </a:rPr>
              <a:t>sedimentation</a:t>
            </a:r>
            <a:r>
              <a:rPr lang="en-US" altLang="zh-CN" sz="3100" dirty="0"/>
              <a:t> (Pennycook, 2004). It confuses the English and Cantonese repertoires to express independent voices in a playful manner, and in so doing Kongish is enregistered as a named language standing for Hongkongers. </a:t>
            </a:r>
          </a:p>
          <a:p>
            <a:endParaRPr lang="en-US" altLang="zh-CN" sz="3100" dirty="0"/>
          </a:p>
          <a:p>
            <a:endParaRPr lang="zh-CN" altLang="en-US" dirty="0"/>
          </a:p>
        </p:txBody>
      </p:sp>
    </p:spTree>
    <p:extLst>
      <p:ext uri="{BB962C8B-B14F-4D97-AF65-F5344CB8AC3E}">
        <p14:creationId xmlns:p14="http://schemas.microsoft.com/office/powerpoint/2010/main" val="1945010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D50E83E-6822-6405-049A-CC8FA8F24937}"/>
              </a:ext>
            </a:extLst>
          </p:cNvPr>
          <p:cNvSpPr>
            <a:spLocks noGrp="1"/>
          </p:cNvSpPr>
          <p:nvPr>
            <p:ph type="title"/>
          </p:nvPr>
        </p:nvSpPr>
        <p:spPr/>
        <p:txBody>
          <a:bodyPr/>
          <a:lstStyle/>
          <a:p>
            <a:r>
              <a:rPr lang="en-US" altLang="zh-CN" b="1" dirty="0">
                <a:latin typeface="+mn-lt"/>
              </a:rPr>
              <a:t>Discussion and conclusion</a:t>
            </a:r>
            <a:endParaRPr lang="zh-CN" altLang="en-US" b="1" dirty="0">
              <a:latin typeface="+mn-lt"/>
            </a:endParaRPr>
          </a:p>
        </p:txBody>
      </p:sp>
      <p:sp>
        <p:nvSpPr>
          <p:cNvPr id="3" name="内容占位符 2">
            <a:extLst>
              <a:ext uri="{FF2B5EF4-FFF2-40B4-BE49-F238E27FC236}">
                <a16:creationId xmlns:a16="http://schemas.microsoft.com/office/drawing/2014/main" id="{2BFC0D78-2126-31F7-7665-96F525C8D27D}"/>
              </a:ext>
            </a:extLst>
          </p:cNvPr>
          <p:cNvSpPr>
            <a:spLocks noGrp="1"/>
          </p:cNvSpPr>
          <p:nvPr>
            <p:ph idx="1"/>
          </p:nvPr>
        </p:nvSpPr>
        <p:spPr>
          <a:xfrm>
            <a:off x="838200" y="1839978"/>
            <a:ext cx="10515600" cy="4351338"/>
          </a:xfrm>
        </p:spPr>
        <p:txBody>
          <a:bodyPr>
            <a:normAutofit/>
          </a:bodyPr>
          <a:lstStyle/>
          <a:p>
            <a:pPr>
              <a:lnSpc>
                <a:spcPct val="100000"/>
              </a:lnSpc>
            </a:pPr>
            <a:r>
              <a:rPr lang="en-US" altLang="zh-CN" sz="3000" dirty="0"/>
              <a:t>Kongish is not the language most Hongkongers use daily, and the fetishization of Kongish may further catalyze its use as an ‘elitist discourse that is difficult to master’.</a:t>
            </a:r>
          </a:p>
          <a:p>
            <a:endParaRPr lang="zh-CN" altLang="en-US" dirty="0"/>
          </a:p>
        </p:txBody>
      </p:sp>
    </p:spTree>
    <p:extLst>
      <p:ext uri="{BB962C8B-B14F-4D97-AF65-F5344CB8AC3E}">
        <p14:creationId xmlns:p14="http://schemas.microsoft.com/office/powerpoint/2010/main" val="2609098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EC5B9AF-BDE3-5D42-CD75-2184451323B8}"/>
              </a:ext>
            </a:extLst>
          </p:cNvPr>
          <p:cNvSpPr>
            <a:spLocks noGrp="1"/>
          </p:cNvSpPr>
          <p:nvPr>
            <p:ph type="title"/>
          </p:nvPr>
        </p:nvSpPr>
        <p:spPr>
          <a:xfrm>
            <a:off x="838200" y="225166"/>
            <a:ext cx="10515600" cy="1325563"/>
          </a:xfrm>
        </p:spPr>
        <p:txBody>
          <a:bodyPr/>
          <a:lstStyle/>
          <a:p>
            <a:r>
              <a:rPr lang="en-US" altLang="zh-CN" b="1" dirty="0">
                <a:latin typeface="+mn-lt"/>
              </a:rPr>
              <a:t>References</a:t>
            </a:r>
            <a:endParaRPr lang="zh-CN" altLang="en-US" b="1" dirty="0">
              <a:latin typeface="+mn-lt"/>
            </a:endParaRPr>
          </a:p>
        </p:txBody>
      </p:sp>
      <p:sp>
        <p:nvSpPr>
          <p:cNvPr id="3" name="内容占位符 2">
            <a:extLst>
              <a:ext uri="{FF2B5EF4-FFF2-40B4-BE49-F238E27FC236}">
                <a16:creationId xmlns:a16="http://schemas.microsoft.com/office/drawing/2014/main" id="{714A026E-2956-FFE6-8D16-C555268EEB5E}"/>
              </a:ext>
            </a:extLst>
          </p:cNvPr>
          <p:cNvSpPr>
            <a:spLocks noGrp="1"/>
          </p:cNvSpPr>
          <p:nvPr>
            <p:ph idx="1"/>
          </p:nvPr>
        </p:nvSpPr>
        <p:spPr>
          <a:xfrm>
            <a:off x="838200" y="1471062"/>
            <a:ext cx="10515600" cy="4351338"/>
          </a:xfrm>
        </p:spPr>
        <p:txBody>
          <a:bodyPr>
            <a:noAutofit/>
          </a:bodyPr>
          <a:lstStyle/>
          <a:p>
            <a:r>
              <a:rPr lang="en-US" altLang="zh-CN" sz="2000" dirty="0"/>
              <a:t>Agha, A. (2005). Voice, Footing, </a:t>
            </a:r>
            <a:r>
              <a:rPr lang="en-US" altLang="zh-CN" sz="2000" dirty="0" err="1"/>
              <a:t>Enregisterment</a:t>
            </a:r>
            <a:r>
              <a:rPr lang="en-US" altLang="zh-CN" sz="2000" dirty="0"/>
              <a:t>. </a:t>
            </a:r>
            <a:r>
              <a:rPr lang="en-US" altLang="zh-CN" sz="2000" i="1" dirty="0"/>
              <a:t>Journal of Linguistic Anthropology, 15</a:t>
            </a:r>
            <a:r>
              <a:rPr lang="en-US" altLang="zh-CN" sz="2000" dirty="0"/>
              <a:t>(1), 38-59.</a:t>
            </a:r>
          </a:p>
          <a:p>
            <a:r>
              <a:rPr lang="en-US" altLang="zh-CN" sz="2000" dirty="0"/>
              <a:t>Agha, A. (2007). </a:t>
            </a:r>
            <a:r>
              <a:rPr lang="en-US" altLang="zh-CN" sz="2000" i="1" dirty="0"/>
              <a:t>Language and social relations</a:t>
            </a:r>
            <a:r>
              <a:rPr lang="en-US" altLang="zh-CN" sz="2000" dirty="0"/>
              <a:t>. Cambridge: Cambridge University Press.</a:t>
            </a:r>
          </a:p>
          <a:p>
            <a:r>
              <a:rPr lang="en-US" altLang="zh-CN" sz="2000" dirty="0"/>
              <a:t>Bakhtin, M. (1984). </a:t>
            </a:r>
            <a:r>
              <a:rPr lang="en-US" altLang="zh-CN" sz="2000" i="1" dirty="0"/>
              <a:t>Rabelais and his world</a:t>
            </a:r>
            <a:r>
              <a:rPr lang="en-US" altLang="zh-CN" sz="2000" dirty="0"/>
              <a:t>. Bloomington: Indiana University Press. </a:t>
            </a:r>
          </a:p>
          <a:p>
            <a:r>
              <a:rPr lang="en-US" altLang="zh-CN" sz="2000" dirty="0"/>
              <a:t>Bi, X. Y., &amp; Ren. W. (2023). Metapragmatic comments deconstructing the concept of </a:t>
            </a:r>
            <a:r>
              <a:rPr lang="en-US" altLang="zh-CN" sz="2000" dirty="0" err="1"/>
              <a:t>selfmockery</a:t>
            </a:r>
            <a:r>
              <a:rPr lang="en-US" altLang="zh-CN" sz="2000" dirty="0"/>
              <a:t> in Chinese on social media. </a:t>
            </a:r>
            <a:r>
              <a:rPr lang="en-US" altLang="zh-CN" sz="2000" i="1" dirty="0"/>
              <a:t>Language and Communication</a:t>
            </a:r>
            <a:r>
              <a:rPr lang="en-US" altLang="zh-CN" sz="2000" dirty="0"/>
              <a:t>, </a:t>
            </a:r>
            <a:r>
              <a:rPr lang="en-US" altLang="zh-CN" sz="2000" i="1" dirty="0"/>
              <a:t>23, </a:t>
            </a:r>
            <a:r>
              <a:rPr lang="en-US" altLang="zh-CN" sz="2000" dirty="0"/>
              <a:t>91-104.</a:t>
            </a:r>
          </a:p>
          <a:p>
            <a:r>
              <a:rPr lang="en-US" altLang="zh-CN" sz="2000" dirty="0"/>
              <a:t>Du Bois, J. (2007). The stance triangle. In R. </a:t>
            </a:r>
            <a:r>
              <a:rPr lang="en-US" altLang="zh-CN" sz="2000" dirty="0" err="1"/>
              <a:t>Englebretson</a:t>
            </a:r>
            <a:r>
              <a:rPr lang="en-US" altLang="zh-CN" sz="2000" dirty="0"/>
              <a:t> (Ed.), </a:t>
            </a:r>
            <a:r>
              <a:rPr lang="en-US" altLang="zh-CN" sz="2000" i="1" dirty="0" err="1"/>
              <a:t>Stancetaking</a:t>
            </a:r>
            <a:r>
              <a:rPr lang="en-US" altLang="zh-CN" sz="2000" i="1" dirty="0"/>
              <a:t> in discourse: Subjectivity, evaluation, interaction </a:t>
            </a:r>
            <a:r>
              <a:rPr lang="en-US" altLang="zh-CN" sz="2000" dirty="0"/>
              <a:t>(pp. 139-182). Amsterdam: John Benjamins.</a:t>
            </a:r>
          </a:p>
          <a:p>
            <a:r>
              <a:rPr lang="en-US" altLang="zh-CN" sz="2000" dirty="0"/>
              <a:t>Jones, R., &amp; Chau, D. (2022). Metalinguistic tactics in the Hong Kong protest movement. </a:t>
            </a:r>
            <a:r>
              <a:rPr lang="en-US" altLang="zh-CN" sz="2000" i="1" dirty="0"/>
              <a:t>Journal of Language and Politics, 21</a:t>
            </a:r>
            <a:r>
              <a:rPr lang="en-US" altLang="zh-CN" sz="2000" dirty="0"/>
              <a:t>(1), 143-172.</a:t>
            </a:r>
          </a:p>
          <a:p>
            <a:r>
              <a:rPr lang="en-US" altLang="zh-CN" sz="2000" dirty="0"/>
              <a:t>Li, W. (2018). Translanguaging as a practical theory of language. </a:t>
            </a:r>
            <a:r>
              <a:rPr lang="en-US" altLang="zh-CN" sz="2000" i="1" dirty="0"/>
              <a:t>Applied Linguistics, 39</a:t>
            </a:r>
            <a:r>
              <a:rPr lang="en-US" altLang="zh-CN" sz="2000" dirty="0"/>
              <a:t>(1), 9-30.</a:t>
            </a:r>
          </a:p>
          <a:p>
            <a:r>
              <a:rPr lang="en-GB" altLang="zh-CN" sz="2000" dirty="0"/>
              <a:t>Li, W., Tsang, A., Wong, N., &amp; Lok, P. (2020). </a:t>
            </a:r>
            <a:r>
              <a:rPr lang="en-GB" altLang="zh-CN" sz="2000" i="1" dirty="0" err="1"/>
              <a:t>Kongish</a:t>
            </a:r>
            <a:r>
              <a:rPr lang="en-GB" altLang="zh-CN" sz="2000" i="1" dirty="0"/>
              <a:t> Daily</a:t>
            </a:r>
            <a:r>
              <a:rPr lang="en-GB" altLang="zh-CN" sz="2000" dirty="0"/>
              <a:t>: Researching translanguaging creativity and subversiveness. </a:t>
            </a:r>
            <a:r>
              <a:rPr lang="en-GB" altLang="zh-CN" sz="2000" i="1" dirty="0"/>
              <a:t>International Journal of Multilingualism, 17</a:t>
            </a:r>
            <a:r>
              <a:rPr lang="en-GB" altLang="zh-CN" sz="2000" dirty="0"/>
              <a:t>(3), 309-335.</a:t>
            </a:r>
          </a:p>
          <a:p>
            <a:r>
              <a:rPr lang="en-US" altLang="zh-CN" sz="2000" dirty="0"/>
              <a:t>Lee, T. K. (2023). </a:t>
            </a:r>
            <a:r>
              <a:rPr lang="en-US" altLang="zh-CN" sz="2000" i="1" dirty="0"/>
              <a:t>Kongish: Translanguaging and the commodification of an urban dialect</a:t>
            </a:r>
            <a:r>
              <a:rPr lang="en-US" altLang="zh-CN" sz="2000" dirty="0"/>
              <a:t>. Cambridge: Cambridge University Press.</a:t>
            </a:r>
            <a:endParaRPr lang="en-GB" altLang="zh-CN" sz="2000" dirty="0"/>
          </a:p>
          <a:p>
            <a:endParaRPr lang="zh-CN" altLang="en-US" sz="2000" dirty="0"/>
          </a:p>
        </p:txBody>
      </p:sp>
    </p:spTree>
    <p:extLst>
      <p:ext uri="{BB962C8B-B14F-4D97-AF65-F5344CB8AC3E}">
        <p14:creationId xmlns:p14="http://schemas.microsoft.com/office/powerpoint/2010/main" val="27454734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EC5B9AF-BDE3-5D42-CD75-2184451323B8}"/>
              </a:ext>
            </a:extLst>
          </p:cNvPr>
          <p:cNvSpPr>
            <a:spLocks noGrp="1"/>
          </p:cNvSpPr>
          <p:nvPr>
            <p:ph type="title"/>
          </p:nvPr>
        </p:nvSpPr>
        <p:spPr>
          <a:xfrm>
            <a:off x="838200" y="225166"/>
            <a:ext cx="10515600" cy="1325563"/>
          </a:xfrm>
        </p:spPr>
        <p:txBody>
          <a:bodyPr/>
          <a:lstStyle/>
          <a:p>
            <a:r>
              <a:rPr lang="en-US" altLang="zh-CN" b="1" dirty="0"/>
              <a:t>References</a:t>
            </a:r>
            <a:endParaRPr lang="zh-CN" altLang="en-US" b="1" dirty="0"/>
          </a:p>
        </p:txBody>
      </p:sp>
      <p:sp>
        <p:nvSpPr>
          <p:cNvPr id="3" name="内容占位符 2">
            <a:extLst>
              <a:ext uri="{FF2B5EF4-FFF2-40B4-BE49-F238E27FC236}">
                <a16:creationId xmlns:a16="http://schemas.microsoft.com/office/drawing/2014/main" id="{714A026E-2956-FFE6-8D16-C555268EEB5E}"/>
              </a:ext>
            </a:extLst>
          </p:cNvPr>
          <p:cNvSpPr>
            <a:spLocks noGrp="1"/>
          </p:cNvSpPr>
          <p:nvPr>
            <p:ph idx="1"/>
          </p:nvPr>
        </p:nvSpPr>
        <p:spPr>
          <a:xfrm>
            <a:off x="838200" y="1471062"/>
            <a:ext cx="10515600" cy="4351338"/>
          </a:xfrm>
        </p:spPr>
        <p:txBody>
          <a:bodyPr>
            <a:no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altLang="zh-CN" sz="20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Lee, C. (2023). English is our 2nd language, </a:t>
            </a:r>
            <a:r>
              <a:rPr lang="en-US" altLang="zh-CN" sz="2000" dirty="0">
                <a:solidFill>
                  <a:prstClr val="black"/>
                </a:solidFill>
                <a:latin typeface="Calibri" panose="020F0502020204030204"/>
                <a:ea typeface="等线" panose="02010600030101010101" pitchFamily="2" charset="-122"/>
              </a:rPr>
              <a:t>K</a:t>
            </a:r>
            <a:r>
              <a:rPr kumimoji="0" lang="en-US" altLang="zh-CN" sz="2000" b="0" i="0" u="none" strike="noStrike" kern="1200" cap="none" spc="0" normalizeH="0" baseline="0" noProof="0" dirty="0" err="1">
                <a:ln>
                  <a:noFill/>
                </a:ln>
                <a:solidFill>
                  <a:prstClr val="black"/>
                </a:solidFill>
                <a:effectLst/>
                <a:uLnTx/>
                <a:uFillTx/>
                <a:latin typeface="Calibri" panose="020F0502020204030204"/>
                <a:ea typeface="等线" panose="02010600030101010101" pitchFamily="2" charset="-122"/>
                <a:cs typeface="+mn-cs"/>
              </a:rPr>
              <a:t>onglish</a:t>
            </a:r>
            <a:r>
              <a:rPr kumimoji="0" lang="en-US" altLang="zh-CN" sz="20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 is our mother tongue’: Recolonizing English through translingual activism in a social movement. </a:t>
            </a:r>
            <a:r>
              <a:rPr kumimoji="0" lang="en-US" altLang="zh-CN" sz="2000" b="0" i="1"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Applied Linguistics, 44</a:t>
            </a:r>
            <a:r>
              <a:rPr kumimoji="0" lang="en-US" altLang="zh-CN" sz="20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(5), 900-915.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altLang="zh-CN" sz="20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Pennycook, A. (2004). Performativity and language studies</a:t>
            </a:r>
            <a:r>
              <a:rPr kumimoji="0" lang="en-US" altLang="zh-CN" sz="2000" b="0" i="1"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 Critical Inquiry in Language Studies: An International Journal, 1</a:t>
            </a:r>
            <a:r>
              <a:rPr kumimoji="0" lang="en-US" altLang="zh-CN" sz="20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(1), 1-19.</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altLang="zh-CN" sz="20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Sewell, A., &amp; Chan, J. (2017). Hong Kong English, but not as we know it: Kongish and language in late modernity. </a:t>
            </a:r>
            <a:r>
              <a:rPr kumimoji="0" lang="en-US" altLang="zh-CN" sz="2000" b="0" i="1"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International Journal of Applied Linguistics, 27</a:t>
            </a:r>
            <a:r>
              <a:rPr kumimoji="0" lang="en-US" altLang="zh-CN" sz="20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(3), 596-607.</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altLang="zh-CN" sz="20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 Stroud, C. (2015). Linguistic citizenship as utopia</a:t>
            </a:r>
            <a:r>
              <a:rPr kumimoji="0" lang="en-US" altLang="zh-CN" sz="2000" b="0" i="1"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 Multilingual Margins, 2</a:t>
            </a:r>
            <a:r>
              <a:rPr kumimoji="0" lang="en-US" altLang="zh-CN" sz="20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(2), 20-37.</a:t>
            </a:r>
          </a:p>
          <a:p>
            <a:endParaRPr lang="zh-CN" altLang="en-US" sz="2000" dirty="0"/>
          </a:p>
        </p:txBody>
      </p:sp>
    </p:spTree>
    <p:extLst>
      <p:ext uri="{BB962C8B-B14F-4D97-AF65-F5344CB8AC3E}">
        <p14:creationId xmlns:p14="http://schemas.microsoft.com/office/powerpoint/2010/main" val="5728542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7890" name="Text Box 2">
            <a:extLst>
              <a:ext uri="{FF2B5EF4-FFF2-40B4-BE49-F238E27FC236}">
                <a16:creationId xmlns:a16="http://schemas.microsoft.com/office/drawing/2014/main" id="{E8463C7E-D8FB-21F5-E196-A438D1B6BAD4}"/>
              </a:ext>
            </a:extLst>
          </p:cNvPr>
          <p:cNvSpPr txBox="1">
            <a:spLocks noChangeArrowheads="1"/>
          </p:cNvSpPr>
          <p:nvPr/>
        </p:nvSpPr>
        <p:spPr bwMode="auto">
          <a:xfrm>
            <a:off x="413657" y="3520038"/>
            <a:ext cx="6248400"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kumimoji="1" sz="3200">
                <a:solidFill>
                  <a:schemeClr val="tx1"/>
                </a:solidFill>
                <a:latin typeface="Arial" panose="020B0604020202020204" pitchFamily="34" charset="0"/>
                <a:ea typeface="PMingLiU"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PMingLiU"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PMingLiU"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PMingLiU"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PMingLiU"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PMingLiU"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PMingLiU"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PMingLiU"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PMingLiU" panose="02020500000000000000" pitchFamily="18" charset="-120"/>
              </a:defRPr>
            </a:lvl9pPr>
          </a:lstStyle>
          <a:p>
            <a:pPr fontAlgn="base">
              <a:spcBef>
                <a:spcPct val="0"/>
              </a:spcBef>
              <a:spcAft>
                <a:spcPct val="0"/>
              </a:spcAft>
              <a:buNone/>
            </a:pPr>
            <a:r>
              <a:rPr lang="en-US" altLang="zh-TW" sz="2400" dirty="0">
                <a:solidFill>
                  <a:srgbClr val="000000"/>
                </a:solidFill>
                <a:latin typeface="Calibri" panose="020F0502020204030204" pitchFamily="34" charset="0"/>
                <a:cs typeface="Calibri" panose="020F0502020204030204" pitchFamily="34" charset="0"/>
              </a:rPr>
              <a:t>Contact:</a:t>
            </a:r>
          </a:p>
          <a:p>
            <a:pPr fontAlgn="base">
              <a:spcBef>
                <a:spcPct val="0"/>
              </a:spcBef>
              <a:spcAft>
                <a:spcPct val="0"/>
              </a:spcAft>
              <a:buNone/>
            </a:pPr>
            <a:endParaRPr lang="en-US" altLang="zh-TW" sz="2400" dirty="0">
              <a:solidFill>
                <a:srgbClr val="000000"/>
              </a:solidFill>
              <a:latin typeface="Calibri" panose="020F0502020204030204" pitchFamily="34" charset="0"/>
              <a:cs typeface="Calibri" panose="020F0502020204030204" pitchFamily="34" charset="0"/>
            </a:endParaRPr>
          </a:p>
          <a:p>
            <a:pPr fontAlgn="base">
              <a:spcBef>
                <a:spcPct val="0"/>
              </a:spcBef>
              <a:spcAft>
                <a:spcPct val="0"/>
              </a:spcAft>
              <a:buNone/>
            </a:pPr>
            <a:r>
              <a:rPr lang="en-US" altLang="zh-TW" sz="2400" dirty="0">
                <a:solidFill>
                  <a:srgbClr val="000000"/>
                </a:solidFill>
                <a:latin typeface="Calibri" panose="020F0502020204030204" pitchFamily="34" charset="0"/>
                <a:cs typeface="Calibri" panose="020F0502020204030204" pitchFamily="34" charset="0"/>
              </a:rPr>
              <a:t>Jun-Jie Ma (</a:t>
            </a:r>
            <a:r>
              <a:rPr lang="en-US" altLang="zh-TW" sz="2400" dirty="0">
                <a:solidFill>
                  <a:srgbClr val="000000"/>
                </a:solidFill>
                <a:latin typeface="Calibri" panose="020F0502020204030204" pitchFamily="34" charset="0"/>
                <a:cs typeface="Calibri" panose="020F0502020204030204" pitchFamily="34" charset="0"/>
                <a:hlinkClick r:id="rId3"/>
              </a:rPr>
              <a:t>yc37718@um.edu.mo</a:t>
            </a:r>
            <a:r>
              <a:rPr lang="en-US" altLang="zh-TW" sz="2400" dirty="0">
                <a:solidFill>
                  <a:srgbClr val="000000"/>
                </a:solidFill>
                <a:latin typeface="Calibri" panose="020F0502020204030204" pitchFamily="34" charset="0"/>
                <a:cs typeface="Calibri" panose="020F0502020204030204" pitchFamily="34" charset="0"/>
              </a:rPr>
              <a:t>)</a:t>
            </a:r>
          </a:p>
          <a:p>
            <a:pPr fontAlgn="base">
              <a:spcBef>
                <a:spcPct val="0"/>
              </a:spcBef>
              <a:spcAft>
                <a:spcPct val="0"/>
              </a:spcAft>
              <a:buNone/>
            </a:pPr>
            <a:endParaRPr lang="en-US" altLang="zh-TW" sz="2400" dirty="0">
              <a:solidFill>
                <a:srgbClr val="000000"/>
              </a:solidFill>
              <a:latin typeface="Calibri" panose="020F0502020204030204" pitchFamily="34" charset="0"/>
              <a:cs typeface="Calibri" panose="020F0502020204030204" pitchFamily="34" charset="0"/>
            </a:endParaRPr>
          </a:p>
          <a:p>
            <a:pPr fontAlgn="base">
              <a:spcBef>
                <a:spcPct val="0"/>
              </a:spcBef>
              <a:spcAft>
                <a:spcPct val="0"/>
              </a:spcAft>
              <a:buNone/>
            </a:pPr>
            <a:r>
              <a:rPr lang="en-US" altLang="zh-TW" sz="2400" dirty="0">
                <a:solidFill>
                  <a:srgbClr val="000000"/>
                </a:solidFill>
                <a:latin typeface="Calibri" panose="020F0502020204030204" pitchFamily="34" charset="0"/>
                <a:cs typeface="Calibri" panose="020F0502020204030204" pitchFamily="34" charset="0"/>
              </a:rPr>
              <a:t>Brian </a:t>
            </a:r>
            <a:r>
              <a:rPr lang="en-US" altLang="zh-TW" sz="2400" dirty="0" err="1">
                <a:solidFill>
                  <a:srgbClr val="000000"/>
                </a:solidFill>
                <a:latin typeface="Calibri" panose="020F0502020204030204" pitchFamily="34" charset="0"/>
                <a:cs typeface="Calibri" panose="020F0502020204030204" pitchFamily="34" charset="0"/>
              </a:rPr>
              <a:t>Hok</a:t>
            </a:r>
            <a:r>
              <a:rPr lang="en-US" altLang="zh-TW" sz="2400" dirty="0">
                <a:solidFill>
                  <a:srgbClr val="000000"/>
                </a:solidFill>
                <a:latin typeface="Calibri" panose="020F0502020204030204" pitchFamily="34" charset="0"/>
                <a:cs typeface="Calibri" panose="020F0502020204030204" pitchFamily="34" charset="0"/>
              </a:rPr>
              <a:t>-Shing Chan (</a:t>
            </a:r>
            <a:r>
              <a:rPr lang="en-US" altLang="zh-TW" sz="2400" dirty="0">
                <a:solidFill>
                  <a:srgbClr val="000000"/>
                </a:solidFill>
                <a:latin typeface="Calibri" panose="020F0502020204030204" pitchFamily="34" charset="0"/>
                <a:cs typeface="Calibri" panose="020F0502020204030204" pitchFamily="34" charset="0"/>
                <a:hlinkClick r:id="rId4"/>
              </a:rPr>
              <a:t>bhschan@um.edu.mo</a:t>
            </a:r>
            <a:r>
              <a:rPr lang="en-US" altLang="zh-TW" sz="2400" dirty="0">
                <a:solidFill>
                  <a:srgbClr val="000000"/>
                </a:solidFill>
                <a:latin typeface="Calibri" panose="020F0502020204030204" pitchFamily="34" charset="0"/>
                <a:cs typeface="Calibri" panose="020F0502020204030204" pitchFamily="34" charset="0"/>
              </a:rPr>
              <a:t>)</a:t>
            </a:r>
          </a:p>
          <a:p>
            <a:pPr fontAlgn="base">
              <a:spcBef>
                <a:spcPct val="0"/>
              </a:spcBef>
              <a:spcAft>
                <a:spcPct val="0"/>
              </a:spcAft>
              <a:buNone/>
            </a:pPr>
            <a:endParaRPr lang="en-US" altLang="zh-TW" sz="2400" dirty="0">
              <a:solidFill>
                <a:srgbClr val="000000"/>
              </a:solidFill>
              <a:latin typeface="Calibri" panose="020F0502020204030204" pitchFamily="34" charset="0"/>
              <a:cs typeface="Calibri" panose="020F0502020204030204" pitchFamily="34" charset="0"/>
            </a:endParaRPr>
          </a:p>
        </p:txBody>
      </p:sp>
      <p:sp>
        <p:nvSpPr>
          <p:cNvPr id="37891" name="Rectangle 3">
            <a:extLst>
              <a:ext uri="{FF2B5EF4-FFF2-40B4-BE49-F238E27FC236}">
                <a16:creationId xmlns:a16="http://schemas.microsoft.com/office/drawing/2014/main" id="{177CA662-15C4-00DC-4DCB-9AA924C9368C}"/>
              </a:ext>
            </a:extLst>
          </p:cNvPr>
          <p:cNvSpPr>
            <a:spLocks noChangeArrowheads="1"/>
          </p:cNvSpPr>
          <p:nvPr/>
        </p:nvSpPr>
        <p:spPr bwMode="auto">
          <a:xfrm>
            <a:off x="1603295" y="2258366"/>
            <a:ext cx="2314737"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PMingLiU"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PMingLiU"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PMingLiU"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PMingLiU"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PMingLiU"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PMingLiU"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PMingLiU"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PMingLiU"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PMingLiU" panose="02020500000000000000" pitchFamily="18" charset="-120"/>
              </a:defRPr>
            </a:lvl9pPr>
          </a:lstStyle>
          <a:p>
            <a:pPr algn="ctr" fontAlgn="base">
              <a:spcBef>
                <a:spcPct val="0"/>
              </a:spcBef>
              <a:spcAft>
                <a:spcPct val="0"/>
              </a:spcAft>
              <a:buNone/>
            </a:pPr>
            <a:r>
              <a:rPr lang="en-US" altLang="zh-TW" sz="3600" b="1" dirty="0">
                <a:solidFill>
                  <a:srgbClr val="000000"/>
                </a:solidFill>
                <a:latin typeface="Calibri" panose="020F0502020204030204" pitchFamily="34" charset="0"/>
                <a:cs typeface="Calibri" panose="020F0502020204030204" pitchFamily="34" charset="0"/>
              </a:rPr>
              <a:t>Thank You!</a:t>
            </a:r>
          </a:p>
        </p:txBody>
      </p:sp>
    </p:spTree>
  </p:cSld>
  <p:clrMapOvr>
    <a:masterClrMapping/>
  </p:clrMapOvr>
</p:sld>
</file>

<file path=ppt/theme/theme1.xml><?xml version="1.0" encoding="utf-8"?>
<a:theme xmlns:a="http://schemas.openxmlformats.org/drawingml/2006/main" name="CelebrationVTI">
  <a:themeElements>
    <a:clrScheme name="Custom 25">
      <a:dk1>
        <a:sysClr val="windowText" lastClr="000000"/>
      </a:dk1>
      <a:lt1>
        <a:sysClr val="window" lastClr="FFFFFF"/>
      </a:lt1>
      <a:dk2>
        <a:srgbClr val="420023"/>
      </a:dk2>
      <a:lt2>
        <a:srgbClr val="FDFBF9"/>
      </a:lt2>
      <a:accent1>
        <a:srgbClr val="91274F"/>
      </a:accent1>
      <a:accent2>
        <a:srgbClr val="97446E"/>
      </a:accent2>
      <a:accent3>
        <a:srgbClr val="24BEEE"/>
      </a:accent3>
      <a:accent4>
        <a:srgbClr val="A52B3A"/>
      </a:accent4>
      <a:accent5>
        <a:srgbClr val="F39E29"/>
      </a:accent5>
      <a:accent6>
        <a:srgbClr val="E87450"/>
      </a:accent6>
      <a:hlink>
        <a:srgbClr val="F55D5D"/>
      </a:hlink>
      <a:folHlink>
        <a:srgbClr val="EA3A60"/>
      </a:folHlink>
    </a:clrScheme>
    <a:fontScheme name="Custom 10">
      <a:majorFont>
        <a:latin typeface="Gill Sans Nova"/>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elebrationVTI" id="{BAD6E4D6-FB5F-472A-BAD2-154760D77BE0}" vid="{59D360FE-6438-46F1-A5A6-11415132A23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預設簡報設計">
  <a:themeElements>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預設簡報設計">
      <a:majorFont>
        <a:latin typeface="Arial"/>
        <a:ea typeface="PMingLiU"/>
        <a:cs typeface=""/>
      </a:majorFont>
      <a:minorFont>
        <a:latin typeface="Arial"/>
        <a:ea typeface="PMingLiU"/>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altLang="en-US" sz="1800" b="0" i="0" u="none" strike="noStrike" cap="none" normalizeH="0" baseline="0" smtClean="0">
            <a:ln>
              <a:noFill/>
            </a:ln>
            <a:solidFill>
              <a:schemeClr val="tx1"/>
            </a:solidFill>
            <a:effectLst/>
            <a:latin typeface="Arial" panose="020B0604020202020204" pitchFamily="34" charset="0"/>
            <a:ea typeface="PMingLiU" panose="02020500000000000000" pitchFamily="18" charset="-12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altLang="en-US" sz="1800" b="0" i="0" u="none" strike="noStrike" cap="none" normalizeH="0" baseline="0" smtClean="0">
            <a:ln>
              <a:noFill/>
            </a:ln>
            <a:solidFill>
              <a:schemeClr val="tx1"/>
            </a:solidFill>
            <a:effectLst/>
            <a:latin typeface="Arial" panose="020B0604020202020204" pitchFamily="34" charset="0"/>
            <a:ea typeface="PMingLiU" panose="02020500000000000000" pitchFamily="18" charset="-120"/>
          </a:defRPr>
        </a:defPPr>
      </a:lstStyle>
    </a:lnDef>
  </a:objectDefaults>
  <a:extraClrSchemeLst>
    <a:extraClrScheme>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預設簡報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預設簡報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預設簡報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預設簡報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預設簡報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預設簡報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預設簡報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預設簡報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預設簡報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預設簡報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預設簡報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1011</TotalTime>
  <Words>2623</Words>
  <Application>Microsoft Office PowerPoint</Application>
  <PresentationFormat>Widescreen</PresentationFormat>
  <Paragraphs>128</Paragraphs>
  <Slides>23</Slides>
  <Notes>0</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23</vt:i4>
      </vt:variant>
    </vt:vector>
  </HeadingPairs>
  <TitlesOfParts>
    <vt:vector size="32" baseType="lpstr">
      <vt:lpstr>宋体</vt:lpstr>
      <vt:lpstr>Arial</vt:lpstr>
      <vt:lpstr>Calibri</vt:lpstr>
      <vt:lpstr>Calibri Light</vt:lpstr>
      <vt:lpstr>Gill Sans Nova</vt:lpstr>
      <vt:lpstr>Wingdings</vt:lpstr>
      <vt:lpstr>CelebrationVTI</vt:lpstr>
      <vt:lpstr>Office Theme</vt:lpstr>
      <vt:lpstr>預設簡報設計</vt:lpstr>
      <vt:lpstr>Enregistering translanguaging as a named language: Kongish in Kongish Daily</vt:lpstr>
      <vt:lpstr>Background of Kongish research: translanguaging lens</vt:lpstr>
      <vt:lpstr>Background of Kongish research: translanguaging lens</vt:lpstr>
      <vt:lpstr>Research gap</vt:lpstr>
      <vt:lpstr>Research gap</vt:lpstr>
      <vt:lpstr>1. Extextualization</vt:lpstr>
      <vt:lpstr>PowerPoint Presentation</vt:lpstr>
      <vt:lpstr>PowerPoint Presentation</vt:lpstr>
      <vt:lpstr>2. Stance-making</vt:lpstr>
      <vt:lpstr>PowerPoint Presentation</vt:lpstr>
      <vt:lpstr>PowerPoint Presentation</vt:lpstr>
      <vt:lpstr>3. Taboo creation and breaking</vt:lpstr>
      <vt:lpstr>PowerPoint Presentation</vt:lpstr>
      <vt:lpstr>PowerPoint Presentation</vt:lpstr>
      <vt:lpstr>4. Languagizing Kongish</vt:lpstr>
      <vt:lpstr>PowerPoint Presentation</vt:lpstr>
      <vt:lpstr>PowerPoint Presentation</vt:lpstr>
      <vt:lpstr>Discussion and conclusion</vt:lpstr>
      <vt:lpstr>Discussion and conclusion</vt:lpstr>
      <vt:lpstr>Discussion and conclusion</vt:lpstr>
      <vt:lpstr>References</vt:lpstr>
      <vt:lpstr>References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Enregistering translanguaging as a named language: Kongish in Kongish Daily</dc:title>
  <dc:creator>martinchunkitma@gmail.com</dc:creator>
  <cp:lastModifiedBy>bhschan</cp:lastModifiedBy>
  <cp:revision>38</cp:revision>
  <dcterms:created xsi:type="dcterms:W3CDTF">2024-05-28T03:15:40Z</dcterms:created>
  <dcterms:modified xsi:type="dcterms:W3CDTF">2024-06-25T08:08:04Z</dcterms:modified>
</cp:coreProperties>
</file>