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  <p:sldId id="261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F2067F-2C20-49B5-BE30-B7522304A4ED}" v="8" dt="2024-04-12T10:35:59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47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Chan" userId="a7177575e55980e1" providerId="LiveId" clId="{2BF2067F-2C20-49B5-BE30-B7522304A4ED}"/>
    <pc:docChg chg="undo custSel addSld delSld modSld">
      <pc:chgData name="Brian Chan" userId="a7177575e55980e1" providerId="LiveId" clId="{2BF2067F-2C20-49B5-BE30-B7522304A4ED}" dt="2024-04-12T10:37:28.593" v="10511" actId="113"/>
      <pc:docMkLst>
        <pc:docMk/>
      </pc:docMkLst>
      <pc:sldChg chg="addSp delSp modSp new mod setBg">
        <pc:chgData name="Brian Chan" userId="a7177575e55980e1" providerId="LiveId" clId="{2BF2067F-2C20-49B5-BE30-B7522304A4ED}" dt="2024-04-12T10:36:20.211" v="10496" actId="26606"/>
        <pc:sldMkLst>
          <pc:docMk/>
          <pc:sldMk cId="855518841" sldId="256"/>
        </pc:sldMkLst>
        <pc:spChg chg="mod">
          <ac:chgData name="Brian Chan" userId="a7177575e55980e1" providerId="LiveId" clId="{2BF2067F-2C20-49B5-BE30-B7522304A4ED}" dt="2024-04-12T10:36:20.211" v="10496" actId="26606"/>
          <ac:spMkLst>
            <pc:docMk/>
            <pc:sldMk cId="855518841" sldId="256"/>
            <ac:spMk id="2" creationId="{4D508CE3-ABF1-7A93-D7A3-CD979D3AC41C}"/>
          </ac:spMkLst>
        </pc:spChg>
        <pc:spChg chg="mod">
          <ac:chgData name="Brian Chan" userId="a7177575e55980e1" providerId="LiveId" clId="{2BF2067F-2C20-49B5-BE30-B7522304A4ED}" dt="2024-04-12T10:36:20.211" v="10496" actId="26606"/>
          <ac:spMkLst>
            <pc:docMk/>
            <pc:sldMk cId="855518841" sldId="256"/>
            <ac:spMk id="3" creationId="{5A4A474B-725D-F4C8-C68C-7835BBA2B905}"/>
          </ac:spMkLst>
        </pc:spChg>
        <pc:spChg chg="add del">
          <ac:chgData name="Brian Chan" userId="a7177575e55980e1" providerId="LiveId" clId="{2BF2067F-2C20-49B5-BE30-B7522304A4ED}" dt="2024-04-12T10:36:20.211" v="10496" actId="26606"/>
          <ac:spMkLst>
            <pc:docMk/>
            <pc:sldMk cId="855518841" sldId="256"/>
            <ac:spMk id="8" creationId="{DEE2AD96-B495-4E06-9291-B71706F728CB}"/>
          </ac:spMkLst>
        </pc:spChg>
        <pc:spChg chg="add del">
          <ac:chgData name="Brian Chan" userId="a7177575e55980e1" providerId="LiveId" clId="{2BF2067F-2C20-49B5-BE30-B7522304A4ED}" dt="2024-04-12T10:36:20.211" v="10496" actId="26606"/>
          <ac:spMkLst>
            <pc:docMk/>
            <pc:sldMk cId="855518841" sldId="256"/>
            <ac:spMk id="10" creationId="{53CF6D67-C5A8-4ADD-9E8E-1E38CA1D3166}"/>
          </ac:spMkLst>
        </pc:spChg>
        <pc:spChg chg="add del">
          <ac:chgData name="Brian Chan" userId="a7177575e55980e1" providerId="LiveId" clId="{2BF2067F-2C20-49B5-BE30-B7522304A4ED}" dt="2024-04-12T10:36:20.211" v="10496" actId="26606"/>
          <ac:spMkLst>
            <pc:docMk/>
            <pc:sldMk cId="855518841" sldId="256"/>
            <ac:spMk id="12" creationId="{86909FA0-B515-4681-B7A8-FA281D133B94}"/>
          </ac:spMkLst>
        </pc:spChg>
        <pc:spChg chg="add del">
          <ac:chgData name="Brian Chan" userId="a7177575e55980e1" providerId="LiveId" clId="{2BF2067F-2C20-49B5-BE30-B7522304A4ED}" dt="2024-04-12T10:36:20.211" v="10496" actId="26606"/>
          <ac:spMkLst>
            <pc:docMk/>
            <pc:sldMk cId="855518841" sldId="256"/>
            <ac:spMk id="14" creationId="{21C9FE86-FCC3-4A31-AA1C-C882262B7FE7}"/>
          </ac:spMkLst>
        </pc:spChg>
        <pc:spChg chg="add del">
          <ac:chgData name="Brian Chan" userId="a7177575e55980e1" providerId="LiveId" clId="{2BF2067F-2C20-49B5-BE30-B7522304A4ED}" dt="2024-04-12T10:36:20.211" v="10496" actId="26606"/>
          <ac:spMkLst>
            <pc:docMk/>
            <pc:sldMk cId="855518841" sldId="256"/>
            <ac:spMk id="16" creationId="{7D96243B-ECED-4B71-8E06-AE9A285EAD20}"/>
          </ac:spMkLst>
        </pc:spChg>
        <pc:spChg chg="add del">
          <ac:chgData name="Brian Chan" userId="a7177575e55980e1" providerId="LiveId" clId="{2BF2067F-2C20-49B5-BE30-B7522304A4ED}" dt="2024-04-12T10:36:20.211" v="10496" actId="26606"/>
          <ac:spMkLst>
            <pc:docMk/>
            <pc:sldMk cId="855518841" sldId="256"/>
            <ac:spMk id="18" creationId="{A09989E4-EFDC-4A90-A633-E0525FB4139E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4281498033" sldId="257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4281498033" sldId="257"/>
            <ac:spMk id="2" creationId="{D7E42599-2EF0-2559-AC40-537B8765F5B2}"/>
          </ac:spMkLst>
        </pc:spChg>
        <pc:spChg chg="mod">
          <ac:chgData name="Brian Chan" userId="a7177575e55980e1" providerId="LiveId" clId="{2BF2067F-2C20-49B5-BE30-B7522304A4ED}" dt="2024-04-12T10:35:40.955" v="10488" actId="27636"/>
          <ac:spMkLst>
            <pc:docMk/>
            <pc:sldMk cId="4281498033" sldId="257"/>
            <ac:spMk id="3" creationId="{F23FC236-0BD9-3152-662B-4B0901E02565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3145791208" sldId="258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3145791208" sldId="258"/>
            <ac:spMk id="2" creationId="{1F8F990D-DB22-C3F0-2070-AB34078DC66F}"/>
          </ac:spMkLst>
        </pc:spChg>
        <pc:spChg chg="mod">
          <ac:chgData name="Brian Chan" userId="a7177575e55980e1" providerId="LiveId" clId="{2BF2067F-2C20-49B5-BE30-B7522304A4ED}" dt="2024-04-10T06:48:36.075" v="1494" actId="6549"/>
          <ac:spMkLst>
            <pc:docMk/>
            <pc:sldMk cId="3145791208" sldId="258"/>
            <ac:spMk id="3" creationId="{0CCDE225-CD89-0698-BC34-AE604DBAE00B}"/>
          </ac:spMkLst>
        </pc:spChg>
      </pc:sldChg>
      <pc:sldChg chg="addSp delSp modSp new mod setBg">
        <pc:chgData name="Brian Chan" userId="a7177575e55980e1" providerId="LiveId" clId="{2BF2067F-2C20-49B5-BE30-B7522304A4ED}" dt="2024-04-12T10:36:19.607" v="10495" actId="26606"/>
        <pc:sldMkLst>
          <pc:docMk/>
          <pc:sldMk cId="3969474474" sldId="259"/>
        </pc:sldMkLst>
        <pc:spChg chg="mod">
          <ac:chgData name="Brian Chan" userId="a7177575e55980e1" providerId="LiveId" clId="{2BF2067F-2C20-49B5-BE30-B7522304A4ED}" dt="2024-04-12T10:36:19.607" v="10495" actId="26606"/>
          <ac:spMkLst>
            <pc:docMk/>
            <pc:sldMk cId="3969474474" sldId="259"/>
            <ac:spMk id="2" creationId="{87AC940A-C7DE-36DA-2D5B-3F3E1675F0A6}"/>
          </ac:spMkLst>
        </pc:spChg>
        <pc:spChg chg="add del mod">
          <ac:chgData name="Brian Chan" userId="a7177575e55980e1" providerId="LiveId" clId="{2BF2067F-2C20-49B5-BE30-B7522304A4ED}" dt="2024-04-12T10:36:19.607" v="10495" actId="26606"/>
          <ac:spMkLst>
            <pc:docMk/>
            <pc:sldMk cId="3969474474" sldId="259"/>
            <ac:spMk id="3" creationId="{567EF888-D5A1-36B5-1CB2-C880780C69C1}"/>
          </ac:spMkLst>
        </pc:spChg>
        <pc:spChg chg="add del">
          <ac:chgData name="Brian Chan" userId="a7177575e55980e1" providerId="LiveId" clId="{2BF2067F-2C20-49B5-BE30-B7522304A4ED}" dt="2024-04-12T10:36:19.607" v="10495" actId="26606"/>
          <ac:spMkLst>
            <pc:docMk/>
            <pc:sldMk cId="3969474474" sldId="259"/>
            <ac:spMk id="9" creationId="{BACC6370-2D7E-4714-9D71-7542949D7D5D}"/>
          </ac:spMkLst>
        </pc:spChg>
        <pc:spChg chg="add del">
          <ac:chgData name="Brian Chan" userId="a7177575e55980e1" providerId="LiveId" clId="{2BF2067F-2C20-49B5-BE30-B7522304A4ED}" dt="2024-04-12T10:36:19.607" v="10495" actId="26606"/>
          <ac:spMkLst>
            <pc:docMk/>
            <pc:sldMk cId="3969474474" sldId="259"/>
            <ac:spMk id="11" creationId="{F68B3F68-107C-434F-AA38-110D5EA91B85}"/>
          </ac:spMkLst>
        </pc:spChg>
        <pc:spChg chg="add del">
          <ac:chgData name="Brian Chan" userId="a7177575e55980e1" providerId="LiveId" clId="{2BF2067F-2C20-49B5-BE30-B7522304A4ED}" dt="2024-04-12T10:36:19.607" v="10495" actId="26606"/>
          <ac:spMkLst>
            <pc:docMk/>
            <pc:sldMk cId="3969474474" sldId="259"/>
            <ac:spMk id="13" creationId="{AAD0DBB9-1A4B-4391-81D4-CB19F9AB918A}"/>
          </ac:spMkLst>
        </pc:spChg>
        <pc:spChg chg="add del">
          <ac:chgData name="Brian Chan" userId="a7177575e55980e1" providerId="LiveId" clId="{2BF2067F-2C20-49B5-BE30-B7522304A4ED}" dt="2024-04-12T10:36:19.607" v="10495" actId="26606"/>
          <ac:spMkLst>
            <pc:docMk/>
            <pc:sldMk cId="3969474474" sldId="259"/>
            <ac:spMk id="15" creationId="{063BBA22-50EA-4C4D-BE05-F1CE4E63AA56}"/>
          </ac:spMkLst>
        </pc:spChg>
        <pc:graphicFrameChg chg="add del">
          <ac:chgData name="Brian Chan" userId="a7177575e55980e1" providerId="LiveId" clId="{2BF2067F-2C20-49B5-BE30-B7522304A4ED}" dt="2024-04-12T10:36:19.607" v="10495" actId="26606"/>
          <ac:graphicFrameMkLst>
            <pc:docMk/>
            <pc:sldMk cId="3969474474" sldId="259"/>
            <ac:graphicFrameMk id="5" creationId="{09EB40A6-0B83-5557-FAFF-5E79332F8028}"/>
          </ac:graphicFrameMkLst>
        </pc:graphicFrameChg>
      </pc:sldChg>
      <pc:sldChg chg="new del">
        <pc:chgData name="Brian Chan" userId="a7177575e55980e1" providerId="LiveId" clId="{2BF2067F-2C20-49B5-BE30-B7522304A4ED}" dt="2024-04-10T06:30:37.310" v="542" actId="2696"/>
        <pc:sldMkLst>
          <pc:docMk/>
          <pc:sldMk cId="4223357506" sldId="259"/>
        </pc:sldMkLst>
      </pc:sldChg>
      <pc:sldChg chg="modSp new mod">
        <pc:chgData name="Brian Chan" userId="a7177575e55980e1" providerId="LiveId" clId="{2BF2067F-2C20-49B5-BE30-B7522304A4ED}" dt="2024-04-12T10:37:03.673" v="10509" actId="20577"/>
        <pc:sldMkLst>
          <pc:docMk/>
          <pc:sldMk cId="1042230490" sldId="260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1042230490" sldId="260"/>
            <ac:spMk id="2" creationId="{311F821A-1614-ACC5-C3A7-A5BF98917C98}"/>
          </ac:spMkLst>
        </pc:spChg>
        <pc:spChg chg="mod">
          <ac:chgData name="Brian Chan" userId="a7177575e55980e1" providerId="LiveId" clId="{2BF2067F-2C20-49B5-BE30-B7522304A4ED}" dt="2024-04-12T10:37:03.673" v="10509" actId="20577"/>
          <ac:spMkLst>
            <pc:docMk/>
            <pc:sldMk cId="1042230490" sldId="260"/>
            <ac:spMk id="3" creationId="{75CD4657-1557-5FD9-1B61-8BC32849DD1E}"/>
          </ac:spMkLst>
        </pc:spChg>
      </pc:sldChg>
      <pc:sldChg chg="modSp add mod">
        <pc:chgData name="Brian Chan" userId="a7177575e55980e1" providerId="LiveId" clId="{2BF2067F-2C20-49B5-BE30-B7522304A4ED}" dt="2024-04-12T10:35:59.117" v="10491"/>
        <pc:sldMkLst>
          <pc:docMk/>
          <pc:sldMk cId="2401002746" sldId="261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2401002746" sldId="261"/>
            <ac:spMk id="2" creationId="{EE3F20B5-4441-8456-EC6F-B60B4EB98604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2401002746" sldId="261"/>
            <ac:spMk id="3" creationId="{24053202-5CB5-EB69-B5EC-C37ADDEA82AF}"/>
          </ac:spMkLst>
        </pc:spChg>
      </pc:sldChg>
      <pc:sldChg chg="modSp add mod">
        <pc:chgData name="Brian Chan" userId="a7177575e55980e1" providerId="LiveId" clId="{2BF2067F-2C20-49B5-BE30-B7522304A4ED}" dt="2024-04-12T10:37:28.593" v="10511" actId="113"/>
        <pc:sldMkLst>
          <pc:docMk/>
          <pc:sldMk cId="2399089376" sldId="262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2399089376" sldId="262"/>
            <ac:spMk id="2" creationId="{EE3F20B5-4441-8456-EC6F-B60B4EB98604}"/>
          </ac:spMkLst>
        </pc:spChg>
        <pc:spChg chg="mod">
          <ac:chgData name="Brian Chan" userId="a7177575e55980e1" providerId="LiveId" clId="{2BF2067F-2C20-49B5-BE30-B7522304A4ED}" dt="2024-04-12T10:37:28.593" v="10511" actId="113"/>
          <ac:spMkLst>
            <pc:docMk/>
            <pc:sldMk cId="2399089376" sldId="262"/>
            <ac:spMk id="3" creationId="{24053202-5CB5-EB69-B5EC-C37ADDEA82AF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628494919" sldId="263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628494919" sldId="263"/>
            <ac:spMk id="2" creationId="{6BC53961-D676-5BA1-6A73-CC27DED1137E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628494919" sldId="263"/>
            <ac:spMk id="3" creationId="{E8B1DBD9-AE02-6F9B-E180-859DF310E46E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3536548781" sldId="264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3536548781" sldId="264"/>
            <ac:spMk id="2" creationId="{6AA44DAD-2C3F-B7F0-60AA-082825BE4CBF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3536548781" sldId="264"/>
            <ac:spMk id="3" creationId="{6BE1B7E7-5EA5-EA53-48AA-74E95EDEE076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4107769318" sldId="265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4107769318" sldId="265"/>
            <ac:spMk id="2" creationId="{87BB6543-41D4-989E-2D68-FD786EC2A8D2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4107769318" sldId="265"/>
            <ac:spMk id="3" creationId="{C8F4A616-D137-9F59-DC62-20F7D8672532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3757825767" sldId="266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3757825767" sldId="266"/>
            <ac:spMk id="2" creationId="{54BE6F03-FF7E-1731-BBF6-8287F21C250C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3757825767" sldId="266"/>
            <ac:spMk id="3" creationId="{233DDA17-E456-56A3-2B87-BD90AAB3BCB7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126628149" sldId="267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126628149" sldId="267"/>
            <ac:spMk id="2" creationId="{F1CA55AF-B12C-5956-FB76-76B26237051D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126628149" sldId="267"/>
            <ac:spMk id="3" creationId="{C40391AD-227C-F1E9-5609-B474FFB2C5F9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1046428554" sldId="268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1046428554" sldId="268"/>
            <ac:spMk id="2" creationId="{D13BDA16-2B33-5B0C-5E87-E4BB3B1B4D63}"/>
          </ac:spMkLst>
        </pc:spChg>
        <pc:spChg chg="mod">
          <ac:chgData name="Brian Chan" userId="a7177575e55980e1" providerId="LiveId" clId="{2BF2067F-2C20-49B5-BE30-B7522304A4ED}" dt="2024-04-12T10:35:41.155" v="10489" actId="27636"/>
          <ac:spMkLst>
            <pc:docMk/>
            <pc:sldMk cId="1046428554" sldId="268"/>
            <ac:spMk id="3" creationId="{796B4281-8D0C-9E3A-1818-853D46224B94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855585773" sldId="269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855585773" sldId="269"/>
            <ac:spMk id="2" creationId="{AA11C451-DEDB-2D89-A5FD-B5ED41D6692F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855585773" sldId="269"/>
            <ac:spMk id="3" creationId="{DE6CD41C-B3A3-EA72-3308-366CE8E4CD72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3164600209" sldId="270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3164600209" sldId="270"/>
            <ac:spMk id="2" creationId="{D7628735-85F2-7867-FC55-EEFD80528327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3164600209" sldId="270"/>
            <ac:spMk id="3" creationId="{51EC1EE8-F6C6-9A18-766D-B1E8E6546458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4217052713" sldId="271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4217052713" sldId="271"/>
            <ac:spMk id="2" creationId="{3911B10D-0AC3-E6E8-AAE1-12C07D1156E6}"/>
          </ac:spMkLst>
        </pc:spChg>
        <pc:spChg chg="mod">
          <ac:chgData name="Brian Chan" userId="a7177575e55980e1" providerId="LiveId" clId="{2BF2067F-2C20-49B5-BE30-B7522304A4ED}" dt="2024-04-12T08:31:53.703" v="7501" actId="20577"/>
          <ac:spMkLst>
            <pc:docMk/>
            <pc:sldMk cId="4217052713" sldId="271"/>
            <ac:spMk id="3" creationId="{9EC11146-E2DD-7F1A-2257-CDA6B9A42884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741488091" sldId="272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741488091" sldId="272"/>
            <ac:spMk id="2" creationId="{88BF1F7B-522C-6DF9-CFA4-EADFADD801D9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741488091" sldId="272"/>
            <ac:spMk id="3" creationId="{E61CFBB4-92A2-079B-D80A-94CD1978ACA4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2022243800" sldId="273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2022243800" sldId="273"/>
            <ac:spMk id="2" creationId="{390D025D-12D9-B5D0-1F4B-4658BB7895DE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2022243800" sldId="273"/>
            <ac:spMk id="3" creationId="{CC4B3CFB-780B-EAF3-57D4-2E9F660958BB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3411036102" sldId="274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3411036102" sldId="274"/>
            <ac:spMk id="2" creationId="{DD718EB2-B6B0-06C2-9822-C72A9E347854}"/>
          </ac:spMkLst>
        </pc:spChg>
        <pc:spChg chg="mod">
          <ac:chgData name="Brian Chan" userId="a7177575e55980e1" providerId="LiveId" clId="{2BF2067F-2C20-49B5-BE30-B7522304A4ED}" dt="2024-04-12T10:35:59.117" v="10491"/>
          <ac:spMkLst>
            <pc:docMk/>
            <pc:sldMk cId="3411036102" sldId="274"/>
            <ac:spMk id="3" creationId="{DB70E369-0905-CED7-100E-58F48EF6211F}"/>
          </ac:spMkLst>
        </pc:spChg>
      </pc:sldChg>
      <pc:sldChg chg="modSp new mod">
        <pc:chgData name="Brian Chan" userId="a7177575e55980e1" providerId="LiveId" clId="{2BF2067F-2C20-49B5-BE30-B7522304A4ED}" dt="2024-04-12T10:35:59.117" v="10491"/>
        <pc:sldMkLst>
          <pc:docMk/>
          <pc:sldMk cId="1836046906" sldId="275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1836046906" sldId="275"/>
            <ac:spMk id="2" creationId="{83030A62-CF72-FCA7-140A-F482B17B5E39}"/>
          </ac:spMkLst>
        </pc:spChg>
        <pc:spChg chg="mod">
          <ac:chgData name="Brian Chan" userId="a7177575e55980e1" providerId="LiveId" clId="{2BF2067F-2C20-49B5-BE30-B7522304A4ED}" dt="2024-04-12T10:14:03.059" v="9244" actId="20577"/>
          <ac:spMkLst>
            <pc:docMk/>
            <pc:sldMk cId="1836046906" sldId="275"/>
            <ac:spMk id="3" creationId="{0ED1F0A3-311F-D287-99F6-EAE72596975B}"/>
          </ac:spMkLst>
        </pc:spChg>
      </pc:sldChg>
      <pc:sldChg chg="modSp new mod">
        <pc:chgData name="Brian Chan" userId="a7177575e55980e1" providerId="LiveId" clId="{2BF2067F-2C20-49B5-BE30-B7522304A4ED}" dt="2024-04-12T10:36:47.824" v="10508" actId="20577"/>
        <pc:sldMkLst>
          <pc:docMk/>
          <pc:sldMk cId="1299684552" sldId="276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1299684552" sldId="276"/>
            <ac:spMk id="2" creationId="{6D48506A-8E4B-0BA7-CA6C-424C843F4B9D}"/>
          </ac:spMkLst>
        </pc:spChg>
        <pc:spChg chg="mod">
          <ac:chgData name="Brian Chan" userId="a7177575e55980e1" providerId="LiveId" clId="{2BF2067F-2C20-49B5-BE30-B7522304A4ED}" dt="2024-04-12T10:36:47.824" v="10508" actId="20577"/>
          <ac:spMkLst>
            <pc:docMk/>
            <pc:sldMk cId="1299684552" sldId="276"/>
            <ac:spMk id="3" creationId="{2ECB754A-8A67-D292-FCAA-82D757DD3DAC}"/>
          </ac:spMkLst>
        </pc:spChg>
      </pc:sldChg>
      <pc:sldChg chg="modSp new mod">
        <pc:chgData name="Brian Chan" userId="a7177575e55980e1" providerId="LiveId" clId="{2BF2067F-2C20-49B5-BE30-B7522304A4ED}" dt="2024-04-12T10:35:59.451" v="10492" actId="27636"/>
        <pc:sldMkLst>
          <pc:docMk/>
          <pc:sldMk cId="4279759086" sldId="277"/>
        </pc:sldMkLst>
        <pc:spChg chg="mod">
          <ac:chgData name="Brian Chan" userId="a7177575e55980e1" providerId="LiveId" clId="{2BF2067F-2C20-49B5-BE30-B7522304A4ED}" dt="2024-04-12T10:35:59.117" v="10491"/>
          <ac:spMkLst>
            <pc:docMk/>
            <pc:sldMk cId="4279759086" sldId="277"/>
            <ac:spMk id="2" creationId="{37E347E3-4401-6392-E988-FBAECFBF24A4}"/>
          </ac:spMkLst>
        </pc:spChg>
        <pc:spChg chg="mod">
          <ac:chgData name="Brian Chan" userId="a7177575e55980e1" providerId="LiveId" clId="{2BF2067F-2C20-49B5-BE30-B7522304A4ED}" dt="2024-04-12T10:35:59.451" v="10492" actId="27636"/>
          <ac:spMkLst>
            <pc:docMk/>
            <pc:sldMk cId="4279759086" sldId="277"/>
            <ac:spMk id="3" creationId="{70177335-91BD-109C-9769-063A46F26C9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F3CFC-D97C-17B4-69B2-E8300F9DA5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6F1870-63F4-9EA8-BC28-28CF55B6A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D374F-ABF7-8005-C9A5-4171D9C37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101CC-E5E2-99FA-8AD5-EAC3208D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43D64-F54A-9F62-B05C-9F8BC3627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99483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8A6A6-00E8-E959-5E0D-6BAFA26F9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71E5E-0646-B9F3-1B1D-EFF0A22ED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1D51A-D197-7983-AF3B-C77940B83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9E59C-878F-4399-71AF-01361E83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3FE0D-433A-0730-9F05-7974B0F4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58459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1382-8A2A-250A-25B7-23AB63080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C2D6A-B1CB-1B6C-44DD-4082A5C92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6DE1E-F8BD-6BD5-0BEF-163685E08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169FC-CCA1-85BE-7003-4048A1C2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B0418-064B-5BA9-77BF-7107E2741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1019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CECD6-2388-C02B-53D7-C3136DA3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9DC0-2809-B5A8-DFC7-56E535DF1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086B9E-4A08-837B-D391-9CA95A60B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87F71-64FD-2FAB-C35B-8E18EF390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2E8E4-9B5C-F183-F456-A707D8C79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8C1F3-183D-BBB0-D991-7F3351320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4384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3BE08-A49F-95B1-6F75-E198828E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F21D-0D4A-4D84-E2FC-E38035300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63B8C-55E6-32B1-F03F-EC5097582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6D3FB9-1BC0-E3E3-C0FA-95F600A76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ED97F0-131F-0B86-F0D0-EB59E31EB5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1D54E3-61E6-6DB8-021F-B1FCEF787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E4CC95-0F5C-19CD-7B2C-724498A18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4CF169-E16C-9F0D-7C4E-0B022504D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1570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73E58-A615-E4B3-7770-B8418B559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9AC2A3-6AE4-CF98-42C0-FA567C5B0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3EB320-8669-0B64-DA36-0F6341EED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AB2954-4974-5F4A-C895-FEECF1A6C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84071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EE7546-C8DA-3413-0A15-947DC5AA1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5F2698-3679-1F96-5887-B9CCDD356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02012-CDE4-246D-E5C0-7D9E4BA13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68663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ADB6D-0536-1551-E12F-30B35A0DA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F02DF-9AF1-17B5-9BEF-8E2FCF213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AC237-AE1E-C7F0-DF0D-37FE4C0C6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636144-324D-88AD-64F5-36912D7BC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D2AC0-A3DE-C7A5-1F47-E5D6440AE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191F7-FF98-52F2-455E-19783CAF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6244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ECC5-9C39-ACF5-4920-9E0ECA9FE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F94153-29EB-9AEA-2C2D-B636D1BCC4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2A7B2-E822-234C-09B5-F3CA7F2D6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9201E7-1161-E177-1985-B5E5D7995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371E2-D553-9308-FE11-4026B5EDE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BA11F-719E-067B-3AED-8AAA66267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45967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9FB73-5F0C-BFBA-9449-C45E0BB2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4BF407-814F-629D-38AA-B618E9ED6A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6D5AB-FE0D-8D87-E9B1-BB632002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A58D1-0922-805E-52F6-CCF99F8E1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12E82-B3FA-3337-1065-B7C7CEBE9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47212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23B45-1552-B1C2-04F3-B6944E7ECB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30EFE4-4CEA-37C5-519B-A26E04278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53D93-19E2-192B-6AFC-623D31EE1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CA586-0158-B81A-D754-2DE60E7AA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8AF13-6B1E-76A0-A4E5-831AC5A8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83604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560623-ACDD-84FC-62C0-0526B9BA5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A7BE3-618D-03CB-8B89-6D5807B2B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C5FE5-FA31-86A2-560A-1762B61007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F6C2B7-E4CA-465C-989E-22BBD1C7DA68}" type="datetimeFigureOut">
              <a:rPr lang="LID4096" smtClean="0"/>
              <a:t>04/17/2024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4435E-47CA-9755-AC0D-E483EFD01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B1328-7780-D0A4-81AF-9F2484081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A5BF81-CDC2-4115-94F9-A4574CC252D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0948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-jbe-platform-com.libezproxy.um.edu.mo/content/journals/10.1075/cld.20003.ch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be-platform.com/content/journals/10.1075/cld.20003.ch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08CE3-ABF1-7A93-D7A3-CD979D3AC4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400"/>
              <a:t>Translanguaging or code-switching? Reassessing mixing of English in Hong Kong Cantonese</a:t>
            </a:r>
            <a:endParaRPr lang="LID4096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A474B-725D-F4C8-C68C-7835BBA2B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/>
              <a:t>Brian Hok-Shing Chan</a:t>
            </a:r>
          </a:p>
          <a:p>
            <a:r>
              <a:rPr lang="en-GB"/>
              <a:t>University of Macau</a:t>
            </a:r>
          </a:p>
          <a:p>
            <a:r>
              <a:rPr lang="en-GB"/>
              <a:t>MLPG seminar </a:t>
            </a:r>
          </a:p>
          <a:p>
            <a:r>
              <a:rPr lang="en-GB"/>
              <a:t>April 24, 2024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85551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53961-D676-5BA1-6A73-CC27DED11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 (2022)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1DBD9-AE02-6F9B-E180-859DF310E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https://www-jbe-platform-com.libezproxy.um.edu.mo/content/journals/10.1075/cld.20003.cha</a:t>
            </a:r>
            <a:endParaRPr lang="en-GB" dirty="0"/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628494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42599-2EF0-2559-AC40-537B8765F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Code-switching (CS)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FC236-0BD9-3152-662B-4B0901E02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578"/>
            <a:ext cx="10515600" cy="458938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alternate use of two or more languages in a communicative situation.</a:t>
            </a:r>
          </a:p>
          <a:p>
            <a:r>
              <a:rPr lang="en-GB" dirty="0"/>
              <a:t>Various forms: </a:t>
            </a:r>
          </a:p>
          <a:p>
            <a:pPr lvl="1"/>
            <a:r>
              <a:rPr lang="en-GB" dirty="0"/>
              <a:t>Inter-turn vs intra-turn</a:t>
            </a:r>
          </a:p>
          <a:p>
            <a:pPr lvl="1"/>
            <a:r>
              <a:rPr lang="en-GB" dirty="0"/>
              <a:t>Inter-sentential vs intra-sentential</a:t>
            </a:r>
          </a:p>
          <a:p>
            <a:pPr lvl="1"/>
            <a:r>
              <a:rPr lang="en-GB" dirty="0"/>
              <a:t>Inter-word vs intra-word (e.g. X-</a:t>
            </a:r>
            <a:r>
              <a:rPr lang="en-GB" dirty="0" err="1"/>
              <a:t>ing</a:t>
            </a:r>
            <a:r>
              <a:rPr lang="en-GB" dirty="0"/>
              <a:t>)</a:t>
            </a:r>
          </a:p>
          <a:p>
            <a:r>
              <a:rPr lang="en-GB" dirty="0"/>
              <a:t>There’s a huge literature on CS  in various language ecologies involving different language-pairs or combinations. </a:t>
            </a:r>
          </a:p>
          <a:p>
            <a:r>
              <a:rPr lang="en-GB" dirty="0"/>
              <a:t>Sociolinguistics, syntax, pragmatics, psycholinguistics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281498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F990D-DB22-C3F0-2070-AB34078DC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Code-Switching in Hong Kong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DE225-CD89-0698-BC34-AE604DBAE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There is by now a huge literature on Cantonese-English CS in Hong Kong (Gibbons 1979, 1987; Li 2000; Li and </a:t>
            </a:r>
            <a:r>
              <a:rPr lang="en-GB" dirty="0" err="1"/>
              <a:t>Tse</a:t>
            </a:r>
            <a:r>
              <a:rPr lang="en-GB" dirty="0"/>
              <a:t> 2002; Luke 1998 etc.)</a:t>
            </a:r>
          </a:p>
          <a:p>
            <a:r>
              <a:rPr lang="en-GB" dirty="0"/>
              <a:t>Most data involve </a:t>
            </a:r>
            <a:r>
              <a:rPr lang="en-GB" b="1" dirty="0"/>
              <a:t>intra-turn, intra-sentential CS</a:t>
            </a:r>
            <a:r>
              <a:rPr lang="en-GB" dirty="0"/>
              <a:t>, more frequently found in conversations among </a:t>
            </a:r>
            <a:r>
              <a:rPr lang="en-GB" b="1" dirty="0"/>
              <a:t>peers </a:t>
            </a:r>
            <a:r>
              <a:rPr lang="en-GB" dirty="0"/>
              <a:t>in which CS is </a:t>
            </a:r>
            <a:r>
              <a:rPr lang="en-GB" b="1" dirty="0"/>
              <a:t>quick and spontaneous</a:t>
            </a:r>
            <a:r>
              <a:rPr lang="en-GB" dirty="0"/>
              <a:t>.</a:t>
            </a:r>
          </a:p>
          <a:p>
            <a:r>
              <a:rPr lang="en-GB" dirty="0"/>
              <a:t>In most data, Cantonese serves as the </a:t>
            </a:r>
            <a:r>
              <a:rPr lang="en-GB" b="1" dirty="0"/>
              <a:t>matrix language </a:t>
            </a:r>
            <a:r>
              <a:rPr lang="en-GB" dirty="0"/>
              <a:t>(Myers-</a:t>
            </a:r>
            <a:r>
              <a:rPr lang="en-GB" dirty="0" err="1"/>
              <a:t>Scotton</a:t>
            </a:r>
            <a:r>
              <a:rPr lang="en-GB" dirty="0"/>
              <a:t>, 1993) with English words or phrases </a:t>
            </a:r>
            <a:r>
              <a:rPr lang="en-GB" b="1" dirty="0"/>
              <a:t>inserted </a:t>
            </a:r>
            <a:r>
              <a:rPr lang="en-GB" dirty="0"/>
              <a:t>into a Cantonese-based sentence.</a:t>
            </a:r>
          </a:p>
          <a:p>
            <a:pPr marL="0" indent="0">
              <a:buNone/>
            </a:pPr>
            <a:endParaRPr lang="en-GB" b="1" dirty="0"/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14579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C940A-C7DE-36DA-2D5B-3F3E1675F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Motivations of CS in Hong Kong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EF888-D5A1-36B5-1CB2-C880780C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Concept-formation (Gibbons 1987)</a:t>
            </a:r>
          </a:p>
          <a:p>
            <a:r>
              <a:rPr lang="en-GB" dirty="0"/>
              <a:t>Expedient language-mixing vs Orientational language-mixing (Luke 1998)</a:t>
            </a:r>
          </a:p>
          <a:p>
            <a:r>
              <a:rPr lang="en-GB" dirty="0"/>
              <a:t>Lack of equivalence, the principle of economy (Li 2000, 2001)</a:t>
            </a:r>
          </a:p>
          <a:p>
            <a:r>
              <a:rPr lang="en-GB" dirty="0"/>
              <a:t>The code-switched English words/phrases are triggered by certain topics (e.g. academic terms - Li 2000, 2001; Li and </a:t>
            </a:r>
            <a:r>
              <a:rPr lang="en-GB" dirty="0" err="1"/>
              <a:t>Tse</a:t>
            </a:r>
            <a:r>
              <a:rPr lang="en-GB" dirty="0"/>
              <a:t> 2002)</a:t>
            </a: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969474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F821A-1614-ACC5-C3A7-A5BF98917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Motivations of CS in Hong Kong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D4657-1557-5FD9-1B61-8BC32849D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Many of these accounts are possible and sensible, if it is difficult to see which “motivation(s)” is/are indeed the best explanation for a particular example of CS. </a:t>
            </a:r>
          </a:p>
          <a:p>
            <a:r>
              <a:rPr lang="en-GB" dirty="0"/>
              <a:t>It’s difficult to tap into the motivation of the speakers.</a:t>
            </a:r>
          </a:p>
          <a:p>
            <a:r>
              <a:rPr lang="en-GB" dirty="0"/>
              <a:t>“Lack of equivalence” somehow essentializes word meaning and overlooks its fluidity and context-dependence (Chan 2009).</a:t>
            </a: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42230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F20B5-4441-8456-EC6F-B60B4EB98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CS outside Hong Kong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53202-5CB5-EB69-B5EC-C37ADDEA8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kind of quick, spontaneous CS, mostly intra-turn and intra-sentential CS in informal peer interactions, is often attested in other communities.</a:t>
            </a:r>
          </a:p>
          <a:p>
            <a:r>
              <a:rPr lang="en-GB" b="1" dirty="0"/>
              <a:t>Conversational CS </a:t>
            </a:r>
            <a:r>
              <a:rPr lang="en-GB" dirty="0"/>
              <a:t>(</a:t>
            </a:r>
            <a:r>
              <a:rPr lang="en-GB" dirty="0" err="1"/>
              <a:t>Gumperz</a:t>
            </a:r>
            <a:r>
              <a:rPr lang="en-GB" dirty="0"/>
              <a:t> 1982)</a:t>
            </a:r>
          </a:p>
          <a:p>
            <a:r>
              <a:rPr lang="en-GB" b="1" dirty="0"/>
              <a:t>CS itself as an unmarked choice </a:t>
            </a:r>
            <a:r>
              <a:rPr lang="en-GB" dirty="0"/>
              <a:t>(Myers-</a:t>
            </a:r>
            <a:r>
              <a:rPr lang="en-GB" dirty="0" err="1"/>
              <a:t>Scotton</a:t>
            </a:r>
            <a:r>
              <a:rPr lang="en-GB" dirty="0"/>
              <a:t> 1993) </a:t>
            </a:r>
          </a:p>
          <a:p>
            <a:r>
              <a:rPr lang="en-GB" dirty="0"/>
              <a:t>CS motivated by using the </a:t>
            </a:r>
            <a:r>
              <a:rPr lang="en-GB" b="1" i="1" dirty="0"/>
              <a:t>mot </a:t>
            </a:r>
            <a:r>
              <a:rPr lang="en-GB" b="1" i="1" dirty="0" err="1"/>
              <a:t>juste</a:t>
            </a:r>
            <a:r>
              <a:rPr lang="en-GB" b="1" i="1" dirty="0"/>
              <a:t> </a:t>
            </a:r>
            <a:r>
              <a:rPr lang="en-GB" dirty="0"/>
              <a:t>(</a:t>
            </a:r>
            <a:r>
              <a:rPr lang="en-GB" dirty="0" err="1"/>
              <a:t>Gafaranga</a:t>
            </a:r>
            <a:r>
              <a:rPr lang="en-GB" dirty="0"/>
              <a:t> 2000; </a:t>
            </a:r>
            <a:r>
              <a:rPr lang="en-GB" dirty="0" err="1"/>
              <a:t>Poplack</a:t>
            </a:r>
            <a:r>
              <a:rPr lang="en-GB" dirty="0"/>
              <a:t> 1988) or the principle of interpretive faithfulness (Bhatt and </a:t>
            </a:r>
            <a:r>
              <a:rPr lang="en-GB" dirty="0" err="1"/>
              <a:t>Bolonyai</a:t>
            </a:r>
            <a:r>
              <a:rPr lang="en-GB" dirty="0"/>
              <a:t> 2011)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399089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F20B5-4441-8456-EC6F-B60B4EB98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Translanguaging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53202-5CB5-EB69-B5EC-C37ADDEA8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“The deployment of a speaker’s full linguistic repertoire without regard for watchful adherence to the socially and politically defined boundaries of named (and usually national and state) languages” (</a:t>
            </a:r>
            <a:r>
              <a:rPr lang="en-GB" dirty="0" err="1"/>
              <a:t>Otheguy</a:t>
            </a:r>
            <a:r>
              <a:rPr lang="en-GB" dirty="0"/>
              <a:t>, García and Reid, 2015: 281).</a:t>
            </a:r>
          </a:p>
          <a:p>
            <a:r>
              <a:rPr lang="en-GB" dirty="0"/>
              <a:t>The notion has become very popular in (applied) linguistics, and there’s been a huge literature on it over the last decade. </a:t>
            </a:r>
          </a:p>
          <a:p>
            <a:pPr marL="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401002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44DAD-2C3F-B7F0-60AA-082825BE4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we recast CS as translanguaging?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1B7E7-5EA5-EA53-48AA-74E95EDEE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relationship between CS and translanguaging remains controversial.</a:t>
            </a:r>
          </a:p>
          <a:p>
            <a:r>
              <a:rPr lang="en-GB" dirty="0"/>
              <a:t>Many translanguaging scholars see CS to be based on an essentialized view of language (“code”) – the notion presumes that “languages” are separate entities.</a:t>
            </a:r>
          </a:p>
          <a:p>
            <a:r>
              <a:rPr lang="en-GB" dirty="0"/>
              <a:t>Many CS scholars see translanguaging as neither necessary nor empirically motivated; the translanguaging scholars have a partial understanding of CS or the CS literature.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536548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6543-41D4-989E-2D68-FD786EC2A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we recast Cantonese-English CS as translanguaging?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4A616-D137-9F59-DC62-20F7D8672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Yes. There had been suggestions that Cantonese-English CS is more like a “language” of its own rather than switching between 2 languages even before the term translanguaging was put forward.</a:t>
            </a:r>
          </a:p>
          <a:p>
            <a:r>
              <a:rPr lang="en-GB" dirty="0"/>
              <a:t>Better capture the in-between-ness of some “English” words in HK Cantonese (e.g. </a:t>
            </a:r>
            <a:r>
              <a:rPr lang="en-GB" i="1" dirty="0"/>
              <a:t>keep, send, file, lunch</a:t>
            </a:r>
            <a:r>
              <a:rPr lang="en-GB" dirty="0"/>
              <a:t>, etc.)</a:t>
            </a:r>
          </a:p>
          <a:p>
            <a:r>
              <a:rPr lang="en-GB" dirty="0"/>
              <a:t>The primary purpose of mixing Cantonese and English in spoken conversation seems to be smooth communication.</a:t>
            </a:r>
          </a:p>
          <a:p>
            <a:r>
              <a:rPr lang="en-GB" dirty="0"/>
              <a:t>We don’t need to </a:t>
            </a:r>
            <a:r>
              <a:rPr lang="en-GB" i="1" dirty="0"/>
              <a:t>explain </a:t>
            </a:r>
            <a:r>
              <a:rPr lang="en-GB" dirty="0"/>
              <a:t>or </a:t>
            </a:r>
            <a:r>
              <a:rPr lang="en-GB" i="1" dirty="0"/>
              <a:t>justify </a:t>
            </a:r>
            <a:r>
              <a:rPr lang="en-GB" dirty="0"/>
              <a:t>CS by the rather post-hoc or subjective accounts (the English words are more familiar or easier to recall; they are triggered by the topics, etc.).</a:t>
            </a:r>
            <a:endParaRPr lang="en-GB" i="1" dirty="0"/>
          </a:p>
          <a:p>
            <a:endParaRPr lang="en-GB" dirty="0"/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107769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E6F03-FF7E-1731-BBF6-8287F21C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Problems of seeing Cantonese-English mixing as translanguaging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DDA17-E456-56A3-2B87-BD90AAB3B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Speakers do seem to be aware that they are crossing the boundary when switching between two separate languages.</a:t>
            </a:r>
          </a:p>
          <a:p>
            <a:r>
              <a:rPr lang="en-GB" dirty="0"/>
              <a:t>Meta-linguistic judgments – </a:t>
            </a:r>
            <a:r>
              <a:rPr lang="en-GB" i="1" dirty="0"/>
              <a:t>gong2 jing1-man2</a:t>
            </a:r>
            <a:r>
              <a:rPr lang="en-GB" dirty="0"/>
              <a:t> (speak English); </a:t>
            </a:r>
            <a:r>
              <a:rPr lang="en-GB" i="1" dirty="0"/>
              <a:t>zung1-jing1 gaap3-zaap6 </a:t>
            </a:r>
            <a:r>
              <a:rPr lang="en-GB" dirty="0"/>
              <a:t>(Chinese-English mixing)</a:t>
            </a:r>
          </a:p>
          <a:p>
            <a:r>
              <a:rPr lang="en-GB" dirty="0"/>
              <a:t>Speech production – sometimes a speaker may mark or indicate the “language-hood” of a word/phrase by </a:t>
            </a:r>
            <a:r>
              <a:rPr lang="en-GB"/>
              <a:t>various means.</a:t>
            </a:r>
          </a:p>
          <a:p>
            <a:pPr marL="0" indent="0">
              <a:buNone/>
            </a:pPr>
            <a:r>
              <a:rPr lang="en-GB"/>
              <a:t>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757825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C451-DEDB-2D89-A5FD-B5ED41D66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Medium-repair (</a:t>
            </a:r>
            <a:r>
              <a:rPr lang="en-GB" dirty="0" err="1"/>
              <a:t>Gafaranga</a:t>
            </a:r>
            <a:r>
              <a:rPr lang="en-GB" dirty="0"/>
              <a:t> 2000, etc.)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CD41C-B3A3-EA72-3308-366CE8E4C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speaker switches from Cantonese to an English word/phrase and shortly afterwards translates it back into Cantonese.</a:t>
            </a:r>
          </a:p>
          <a:p>
            <a:r>
              <a:rPr lang="en-GB" b="1" dirty="0"/>
              <a:t>Medium Repair </a:t>
            </a:r>
            <a:r>
              <a:rPr lang="en-GB" dirty="0"/>
              <a:t>(</a:t>
            </a:r>
            <a:r>
              <a:rPr lang="en-GB" dirty="0" err="1"/>
              <a:t>Gafaranga</a:t>
            </a:r>
            <a:r>
              <a:rPr lang="en-GB" dirty="0"/>
              <a:t> 2000, etc.)</a:t>
            </a:r>
          </a:p>
          <a:p>
            <a:r>
              <a:rPr lang="en-GB" b="1" i="1" dirty="0"/>
              <a:t>Medium</a:t>
            </a:r>
            <a:r>
              <a:rPr lang="en-GB" dirty="0"/>
              <a:t> – the presumed language(s) in the ongoing conversation</a:t>
            </a:r>
          </a:p>
          <a:p>
            <a:r>
              <a:rPr lang="en-GB" b="1" i="1" dirty="0"/>
              <a:t>Repair</a:t>
            </a:r>
            <a:r>
              <a:rPr lang="en-GB" b="1" dirty="0"/>
              <a:t> </a:t>
            </a:r>
            <a:r>
              <a:rPr lang="en-GB" dirty="0"/>
              <a:t>– A term use in Conversation Analysis (CA); a speaker repairs what he/she sees as a “trouble” in conversation.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855585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A55AF-B12C-5956-FB76-76B262370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Radio talk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391AD-227C-F1E9-5609-B474FFB2C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programme broadcast on RTHK 2 (“Chinese” channel)</a:t>
            </a:r>
          </a:p>
          <a:p>
            <a:r>
              <a:rPr lang="en-GB" dirty="0"/>
              <a:t>The hosts introduce various topics they came across on the Internet (data taken around 2006/2007).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26628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BDA16-2B33-5B0C-5E87-E4BB3B1B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(4) 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B4281-8D0C-9E3A-1818-853D46224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991"/>
            <a:ext cx="10515600" cy="4695972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/>
              <a:t>Self-repair</a:t>
            </a:r>
            <a:r>
              <a:rPr lang="en-GB" dirty="0"/>
              <a:t> made quickly after the code-switched English term.</a:t>
            </a:r>
          </a:p>
          <a:p>
            <a:r>
              <a:rPr lang="en-GB" dirty="0"/>
              <a:t>Commonsense explanation: Cater for audiences who do not understand English.</a:t>
            </a:r>
          </a:p>
          <a:p>
            <a:r>
              <a:rPr lang="en-GB" dirty="0"/>
              <a:t>In some cases (see below), there is no medium-repair. </a:t>
            </a:r>
          </a:p>
          <a:p>
            <a:r>
              <a:rPr lang="en-GB" dirty="0"/>
              <a:t>The </a:t>
            </a:r>
            <a:r>
              <a:rPr lang="en-GB"/>
              <a:t>radio hosts can </a:t>
            </a:r>
            <a:r>
              <a:rPr lang="en-GB" dirty="0"/>
              <a:t>refrain from CS (see below).</a:t>
            </a:r>
          </a:p>
          <a:p>
            <a:r>
              <a:rPr lang="en-GB" dirty="0"/>
              <a:t>In a translanguaging/CS perspective, a speaker would have communicated his/her ideas most efficiently with the English item (being the </a:t>
            </a:r>
            <a:r>
              <a:rPr lang="en-GB" b="1" dirty="0"/>
              <a:t>mot </a:t>
            </a:r>
            <a:r>
              <a:rPr lang="en-GB" b="1" dirty="0" err="1"/>
              <a:t>juste</a:t>
            </a:r>
            <a:r>
              <a:rPr lang="en-GB" dirty="0"/>
              <a:t>), why switching back to Cantonese?</a:t>
            </a:r>
          </a:p>
          <a:p>
            <a:r>
              <a:rPr lang="en-GB" dirty="0"/>
              <a:t>Medium-repair is </a:t>
            </a:r>
            <a:r>
              <a:rPr lang="en-GB" b="1" dirty="0"/>
              <a:t>ideological – </a:t>
            </a:r>
            <a:r>
              <a:rPr lang="en-GB" dirty="0"/>
              <a:t>it shows the host is sticking to the Medium despite momentary discursion from it. </a:t>
            </a:r>
          </a:p>
          <a:p>
            <a:r>
              <a:rPr lang="en-GB" dirty="0"/>
              <a:t>Medium is co-constructed by the hosts and dictated by the policy of the radio station (RTHK being a “Chinese” channel). </a:t>
            </a:r>
            <a:endParaRPr lang="en-GB" b="1" dirty="0"/>
          </a:p>
          <a:p>
            <a:endParaRPr lang="en-GB" dirty="0"/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46428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28735-85F2-7867-FC55-EEFD8052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(5)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C1EE8-F6C6-9A18-766D-B1E8E6546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Other-repair</a:t>
            </a:r>
            <a:r>
              <a:rPr lang="en-GB" dirty="0"/>
              <a:t>, but made quickly without initiation – </a:t>
            </a:r>
            <a:r>
              <a:rPr lang="en-GB" b="1" dirty="0"/>
              <a:t>transition space repair</a:t>
            </a:r>
          </a:p>
          <a:p>
            <a:r>
              <a:rPr lang="en-GB" dirty="0"/>
              <a:t>J is not having a dialogue with T though; J’s continuing or completing T’s turn. (notice the sentence-final particle </a:t>
            </a:r>
            <a:r>
              <a:rPr lang="en-GB" i="1" dirty="0"/>
              <a:t>ge3</a:t>
            </a:r>
            <a:r>
              <a:rPr lang="en-GB" dirty="0"/>
              <a:t>)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164600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B10D-0AC3-E6E8-AAE1-12C07D115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(6) – other repair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11146-E2DD-7F1A-2257-CDA6B9A42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4650"/>
            <a:ext cx="10515600" cy="4662313"/>
          </a:xfrm>
        </p:spPr>
        <p:txBody>
          <a:bodyPr>
            <a:normAutofit/>
          </a:bodyPr>
          <a:lstStyle/>
          <a:p>
            <a:r>
              <a:rPr lang="en-GB" dirty="0"/>
              <a:t>[Start from line 4]</a:t>
            </a:r>
          </a:p>
          <a:p>
            <a:r>
              <a:rPr lang="en-GB" dirty="0"/>
              <a:t>[line 7] J is making another repair to a previous turn by AG – who is a guest (not a radio host) on the phone. </a:t>
            </a:r>
          </a:p>
          <a:p>
            <a:r>
              <a:rPr lang="en-GB" dirty="0"/>
              <a:t>[line 8] The filler shows AG seems to be caught off-guard by the apparent interruption.</a:t>
            </a:r>
          </a:p>
          <a:p>
            <a:r>
              <a:rPr lang="en-GB" dirty="0"/>
              <a:t>But he quickly understood the intention of the radio host – he initiates a new turn without any hesitation [line 11] after J and T (radio hosts) make another repair [line 10]. </a:t>
            </a:r>
          </a:p>
          <a:p>
            <a:r>
              <a:rPr lang="en-GB" dirty="0"/>
              <a:t>Medium-repair turns into a display of the radio hosts’ ability in translation and the conversation comes to a playful end.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217052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F1F7B-522C-6DF9-CFA4-EADFADD8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(9)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CFBB4-92A2-079B-D80A-94CD1978A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English item is invoked as repairing a Cantonese item. But then that English item is quickly translated by another Cantonese item.</a:t>
            </a:r>
          </a:p>
          <a:p>
            <a:r>
              <a:rPr lang="en-GB" dirty="0"/>
              <a:t>T produces a Cantonese term which J cannot understand [line 1-6].</a:t>
            </a:r>
          </a:p>
          <a:p>
            <a:r>
              <a:rPr lang="en-GB" dirty="0"/>
              <a:t>T finally produces an English item [line 7] but quickly translates it back to Cantonese [line 8].</a:t>
            </a:r>
          </a:p>
          <a:p>
            <a:r>
              <a:rPr lang="en-GB" dirty="0"/>
              <a:t>Radio hosts can delay or refrain from switching to English unless the delay or avoidance would cause too much disruption to the programme.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741488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D025D-12D9-B5D0-1F4B-4658BB78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(10)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B3CFB-780B-EAF3-57D4-2E9F66095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Similar to (8), English provides the repair</a:t>
            </a:r>
          </a:p>
          <a:p>
            <a:r>
              <a:rPr lang="en-GB" dirty="0"/>
              <a:t>No medium-repair – any medium repair would be confusing.</a:t>
            </a:r>
          </a:p>
          <a:p>
            <a:r>
              <a:rPr lang="en-GB" dirty="0"/>
              <a:t>The English word “</a:t>
            </a:r>
            <a:r>
              <a:rPr lang="en-GB" i="1" dirty="0"/>
              <a:t>pronunciation</a:t>
            </a:r>
            <a:r>
              <a:rPr lang="en-GB" dirty="0"/>
              <a:t>”, without Medium-repair, points to the fact that he meant the phrase to be English</a:t>
            </a: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022243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18EB2-B6B0-06C2-9822-C72A9E347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(12)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0E369-0905-CED7-100E-58F48EF62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English items are invoked without medium-repair.</a:t>
            </a:r>
          </a:p>
          <a:p>
            <a:r>
              <a:rPr lang="en-GB" dirty="0"/>
              <a:t>The medium-repair would hamper the poetic effect created by the English words/phrases.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411036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30A62-CF72-FCA7-140A-F482B17B5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1F0A3-311F-D287-99F6-EAE725969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9286"/>
            <a:ext cx="10515600" cy="4527677"/>
          </a:xfrm>
        </p:spPr>
        <p:txBody>
          <a:bodyPr/>
          <a:lstStyle/>
          <a:p>
            <a:r>
              <a:rPr lang="en-GB" dirty="0"/>
              <a:t>Goffman (1981) “Radio Talk” – competing demands on radio hosts</a:t>
            </a:r>
          </a:p>
          <a:p>
            <a:r>
              <a:rPr lang="en-GB" dirty="0"/>
              <a:t>Deliver accurate and authentic information, maintain a fluent and spontaneous conversation, handle different relationships with co-hosts and guests, comply with the “language” of the radio station, etc.</a:t>
            </a:r>
          </a:p>
          <a:p>
            <a:r>
              <a:rPr lang="en-GB" dirty="0"/>
              <a:t>English acts as mot </a:t>
            </a:r>
            <a:r>
              <a:rPr lang="en-GB" dirty="0" err="1"/>
              <a:t>juste</a:t>
            </a:r>
            <a:r>
              <a:rPr lang="en-GB" dirty="0"/>
              <a:t> but the Cantonese translation repairs the digression – hence medium repair.</a:t>
            </a:r>
          </a:p>
          <a:p>
            <a:pPr marL="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836046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347E3-4401-6392-E988-FBAECFBF2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77335-91BD-109C-9769-063A46F26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Medium repair and other ways of marking the language-hood of discursive elements (i.e. Cantonese or English in our case)  -  processes which we may understand as “</a:t>
            </a:r>
            <a:r>
              <a:rPr lang="en-GB" b="1" dirty="0" err="1"/>
              <a:t>languagizing</a:t>
            </a:r>
            <a:r>
              <a:rPr lang="en-GB" dirty="0"/>
              <a:t>” (Jaspers and </a:t>
            </a:r>
            <a:r>
              <a:rPr lang="en-GB" dirty="0" err="1"/>
              <a:t>Madsens</a:t>
            </a:r>
            <a:r>
              <a:rPr lang="en-GB" dirty="0"/>
              <a:t> (eds.) 2019) – present a problem in treating mixing of English in Cantonese as translanguaging.</a:t>
            </a:r>
          </a:p>
          <a:p>
            <a:r>
              <a:rPr lang="en-GB" dirty="0"/>
              <a:t>In a CA understanding, the difference between CS and translanguaging is reduced to the presence/absence of “</a:t>
            </a:r>
            <a:r>
              <a:rPr lang="en-GB" dirty="0" err="1"/>
              <a:t>languagizing</a:t>
            </a:r>
            <a:r>
              <a:rPr lang="en-GB" dirty="0"/>
              <a:t>”.</a:t>
            </a:r>
          </a:p>
          <a:p>
            <a:r>
              <a:rPr lang="en-GB" dirty="0"/>
              <a:t>A more developed theory of translanguaging or language contact needs to explain the </a:t>
            </a:r>
            <a:r>
              <a:rPr lang="en-GB" b="1" dirty="0"/>
              <a:t>divergence </a:t>
            </a:r>
            <a:r>
              <a:rPr lang="en-GB" dirty="0"/>
              <a:t>between </a:t>
            </a:r>
            <a:r>
              <a:rPr lang="en-GB" b="1" dirty="0"/>
              <a:t>language ideology </a:t>
            </a:r>
            <a:r>
              <a:rPr lang="en-GB" dirty="0"/>
              <a:t>(according to which English and Cantonese are indeed two bounded, separate entities) and </a:t>
            </a:r>
            <a:r>
              <a:rPr lang="en-GB" b="1" dirty="0"/>
              <a:t>language practice </a:t>
            </a:r>
            <a:r>
              <a:rPr lang="en-GB" dirty="0"/>
              <a:t>(i.e. mixing of English has been pervasive in Hong Kong Cantonese).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279759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8506A-8E4B-0BA7-CA6C-424C843F4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B754A-8A67-D292-FCAA-82D757DD3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Please see the References in Chan (2022)</a:t>
            </a:r>
          </a:p>
          <a:p>
            <a:r>
              <a:rPr lang="en-GB" dirty="0">
                <a:hlinkClick r:id="rId2"/>
              </a:rPr>
              <a:t>https://www.jbe-platform.com/content/journals/10.1075/cld.20003.cha</a:t>
            </a:r>
            <a:endParaRPr lang="en-GB" dirty="0"/>
          </a:p>
          <a:p>
            <a:endParaRPr lang="en-GB" dirty="0"/>
          </a:p>
          <a:p>
            <a:r>
              <a:rPr lang="en-GB" dirty="0"/>
              <a:t>THANK YOU VERY MUCH FOR YOUR SUPPORT!</a:t>
            </a: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299684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1507</Words>
  <Application>Microsoft Office PowerPoint</Application>
  <PresentationFormat>Widescreen</PresentationFormat>
  <Paragraphs>102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Translanguaging or code-switching? Reassessing mixing of English in Hong Kong Cantonese</vt:lpstr>
      <vt:lpstr>Chan (2022)</vt:lpstr>
      <vt:lpstr>Code-switching (CS)</vt:lpstr>
      <vt:lpstr>Code-Switching in Hong Kong</vt:lpstr>
      <vt:lpstr>Motivations of CS in Hong Kong</vt:lpstr>
      <vt:lpstr>Motivations of CS in Hong Kong</vt:lpstr>
      <vt:lpstr>CS outside Hong Kong</vt:lpstr>
      <vt:lpstr>Translanguaging</vt:lpstr>
      <vt:lpstr>Can we recast CS as translanguaging?</vt:lpstr>
      <vt:lpstr>Can we recast Cantonese-English CS as translanguaging?</vt:lpstr>
      <vt:lpstr>Problems of seeing Cantonese-English mixing as translanguaging</vt:lpstr>
      <vt:lpstr>Medium-repair (Gafaranga 2000, etc.)</vt:lpstr>
      <vt:lpstr>Radio talk</vt:lpstr>
      <vt:lpstr>Example (4) </vt:lpstr>
      <vt:lpstr>Example (5)</vt:lpstr>
      <vt:lpstr>Example (6) – other repair</vt:lpstr>
      <vt:lpstr>Example (9)</vt:lpstr>
      <vt:lpstr>Example (10)</vt:lpstr>
      <vt:lpstr>Example (12)</vt:lpstr>
      <vt:lpstr>Conclusions</vt:lpstr>
      <vt:lpstr>Conclusions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Translanguaging or code-switching? Reassessing mixing of English in Hong Kong Cantonese</dc:title>
  <dc:creator>Brian Chan</dc:creator>
  <cp:lastModifiedBy>Brian Chan</cp:lastModifiedBy>
  <cp:revision>2</cp:revision>
  <dcterms:created xsi:type="dcterms:W3CDTF">2024-04-10T06:20:56Z</dcterms:created>
  <dcterms:modified xsi:type="dcterms:W3CDTF">2024-04-17T12:41:24Z</dcterms:modified>
</cp:coreProperties>
</file>