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sldIdLst>
    <p:sldId id="256" r:id="rId2"/>
    <p:sldId id="273" r:id="rId3"/>
    <p:sldId id="260" r:id="rId4"/>
    <p:sldId id="292" r:id="rId5"/>
    <p:sldId id="293" r:id="rId6"/>
    <p:sldId id="294" r:id="rId7"/>
    <p:sldId id="278" r:id="rId8"/>
    <p:sldId id="262" r:id="rId9"/>
    <p:sldId id="279" r:id="rId10"/>
    <p:sldId id="274" r:id="rId11"/>
    <p:sldId id="263" r:id="rId12"/>
    <p:sldId id="275" r:id="rId13"/>
    <p:sldId id="265" r:id="rId14"/>
    <p:sldId id="269" r:id="rId15"/>
    <p:sldId id="280" r:id="rId16"/>
    <p:sldId id="277" r:id="rId17"/>
    <p:sldId id="281" r:id="rId18"/>
    <p:sldId id="282" r:id="rId19"/>
    <p:sldId id="270" r:id="rId20"/>
    <p:sldId id="271" r:id="rId21"/>
    <p:sldId id="291" r:id="rId22"/>
    <p:sldId id="276" r:id="rId23"/>
    <p:sldId id="283" r:id="rId24"/>
    <p:sldId id="289" r:id="rId25"/>
    <p:sldId id="284" r:id="rId26"/>
    <p:sldId id="285" r:id="rId27"/>
    <p:sldId id="286" r:id="rId28"/>
    <p:sldId id="287" r:id="rId29"/>
    <p:sldId id="288" r:id="rId30"/>
    <p:sldId id="290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E3BE2D-B58D-448C-B3A7-5C1CAE1C1CFC}" v="41" dt="2022-12-05T09:57:01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hschan@gmail.com" userId="a7177575e55980e1" providerId="LiveId" clId="{A9E3BE2D-B58D-448C-B3A7-5C1CAE1C1CFC}"/>
    <pc:docChg chg="undo redo custSel addSld delSld modSld sldOrd addMainMaster delMainMaster">
      <pc:chgData name="brianhschan@gmail.com" userId="a7177575e55980e1" providerId="LiveId" clId="{A9E3BE2D-B58D-448C-B3A7-5C1CAE1C1CFC}" dt="2022-12-05T10:20:38.102" v="7400" actId="20577"/>
      <pc:docMkLst>
        <pc:docMk/>
      </pc:docMkLst>
      <pc:sldChg chg="addSp delSp modSp new del mod setBg modClrScheme delDesignElem chgLayout">
        <pc:chgData name="brianhschan@gmail.com" userId="a7177575e55980e1" providerId="LiveId" clId="{A9E3BE2D-B58D-448C-B3A7-5C1CAE1C1CFC}" dt="2022-11-24T07:51:22.816" v="191" actId="2696"/>
        <pc:sldMkLst>
          <pc:docMk/>
          <pc:sldMk cId="622809538" sldId="256"/>
        </pc:sldMkLst>
        <pc:spChg chg="mod">
          <ac:chgData name="brianhschan@gmail.com" userId="a7177575e55980e1" providerId="LiveId" clId="{A9E3BE2D-B58D-448C-B3A7-5C1CAE1C1CFC}" dt="2022-11-24T07:50:56.547" v="190" actId="26606"/>
          <ac:spMkLst>
            <pc:docMk/>
            <pc:sldMk cId="622809538" sldId="256"/>
            <ac:spMk id="2" creationId="{13CC000C-78E6-48E6-586F-4F532F4B7DD1}"/>
          </ac:spMkLst>
        </pc:spChg>
        <pc:spChg chg="mod">
          <ac:chgData name="brianhschan@gmail.com" userId="a7177575e55980e1" providerId="LiveId" clId="{A9E3BE2D-B58D-448C-B3A7-5C1CAE1C1CFC}" dt="2022-11-24T07:50:56.547" v="190" actId="26606"/>
          <ac:spMkLst>
            <pc:docMk/>
            <pc:sldMk cId="622809538" sldId="256"/>
            <ac:spMk id="3" creationId="{BEF9B2C9-4BF6-DD12-D491-67237939EB08}"/>
          </ac:spMkLst>
        </pc:spChg>
        <pc:spChg chg="add del">
          <ac:chgData name="brianhschan@gmail.com" userId="a7177575e55980e1" providerId="LiveId" clId="{A9E3BE2D-B58D-448C-B3A7-5C1CAE1C1CFC}" dt="2022-11-21T05:53:44.632" v="152" actId="26606"/>
          <ac:spMkLst>
            <pc:docMk/>
            <pc:sldMk cId="622809538" sldId="256"/>
            <ac:spMk id="9" creationId="{60220DBA-8988-4873-8FCD-3FFAC3CF13F6}"/>
          </ac:spMkLst>
        </pc:spChg>
        <pc:spChg chg="add del">
          <ac:chgData name="brianhschan@gmail.com" userId="a7177575e55980e1" providerId="LiveId" clId="{A9E3BE2D-B58D-448C-B3A7-5C1CAE1C1CFC}" dt="2022-11-21T05:54:15.433" v="173"/>
          <ac:spMkLst>
            <pc:docMk/>
            <pc:sldMk cId="622809538" sldId="256"/>
            <ac:spMk id="18" creationId="{B6D694DB-A3FC-4F14-A225-17BEBA4416DA}"/>
          </ac:spMkLst>
        </pc:spChg>
        <pc:spChg chg="add del">
          <ac:chgData name="brianhschan@gmail.com" userId="a7177575e55980e1" providerId="LiveId" clId="{A9E3BE2D-B58D-448C-B3A7-5C1CAE1C1CFC}" dt="2022-11-24T07:50:01.379" v="181"/>
          <ac:spMkLst>
            <pc:docMk/>
            <pc:sldMk cId="622809538" sldId="256"/>
            <ac:spMk id="21" creationId="{758048B4-3F65-4EB9-ABA8-099353BE870F}"/>
          </ac:spMkLst>
        </pc:spChg>
        <pc:spChg chg="add del">
          <ac:chgData name="brianhschan@gmail.com" userId="a7177575e55980e1" providerId="LiveId" clId="{A9E3BE2D-B58D-448C-B3A7-5C1CAE1C1CFC}" dt="2022-11-24T07:50:01.379" v="181"/>
          <ac:spMkLst>
            <pc:docMk/>
            <pc:sldMk cId="622809538" sldId="256"/>
            <ac:spMk id="22" creationId="{1AE2FDE4-8ECB-4D0B-B871-D4EE526064C4}"/>
          </ac:spMkLst>
        </pc:spChg>
        <pc:spChg chg="add del">
          <ac:chgData name="brianhschan@gmail.com" userId="a7177575e55980e1" providerId="LiveId" clId="{A9E3BE2D-B58D-448C-B3A7-5C1CAE1C1CFC}" dt="2022-11-21T05:54:25.836" v="175" actId="26606"/>
          <ac:spMkLst>
            <pc:docMk/>
            <pc:sldMk cId="622809538" sldId="256"/>
            <ac:spMk id="24" creationId="{758048B4-3F65-4EB9-ABA8-099353BE870F}"/>
          </ac:spMkLst>
        </pc:spChg>
        <pc:spChg chg="add del">
          <ac:chgData name="brianhschan@gmail.com" userId="a7177575e55980e1" providerId="LiveId" clId="{A9E3BE2D-B58D-448C-B3A7-5C1CAE1C1CFC}" dt="2022-11-21T05:54:25.836" v="175" actId="26606"/>
          <ac:spMkLst>
            <pc:docMk/>
            <pc:sldMk cId="622809538" sldId="256"/>
            <ac:spMk id="26" creationId="{1AE2FDE4-8ECB-4D0B-B871-D4EE526064C4}"/>
          </ac:spMkLst>
        </pc:spChg>
        <pc:spChg chg="add del">
          <ac:chgData name="brianhschan@gmail.com" userId="a7177575e55980e1" providerId="LiveId" clId="{A9E3BE2D-B58D-448C-B3A7-5C1CAE1C1CFC}" dt="2022-11-24T07:50:50.642" v="187" actId="26606"/>
          <ac:spMkLst>
            <pc:docMk/>
            <pc:sldMk cId="622809538" sldId="256"/>
            <ac:spMk id="33" creationId="{4905C695-F54E-4EF8-8AEF-811D460E7AFE}"/>
          </ac:spMkLst>
        </pc:spChg>
        <pc:spChg chg="add del">
          <ac:chgData name="brianhschan@gmail.com" userId="a7177575e55980e1" providerId="LiveId" clId="{A9E3BE2D-B58D-448C-B3A7-5C1CAE1C1CFC}" dt="2022-11-24T07:50:50.642" v="187" actId="26606"/>
          <ac:spMkLst>
            <pc:docMk/>
            <pc:sldMk cId="622809538" sldId="256"/>
            <ac:spMk id="34" creationId="{485CD2A3-2099-476E-9A85-55DC735FA2B7}"/>
          </ac:spMkLst>
        </pc:spChg>
        <pc:spChg chg="add del">
          <ac:chgData name="brianhschan@gmail.com" userId="a7177575e55980e1" providerId="LiveId" clId="{A9E3BE2D-B58D-448C-B3A7-5C1CAE1C1CFC}" dt="2022-11-21T05:54:36.045" v="178"/>
          <ac:spMkLst>
            <pc:docMk/>
            <pc:sldMk cId="622809538" sldId="256"/>
            <ac:spMk id="36" creationId="{E91DC736-0EF8-4F87-9146-EBF1D2EE4D3D}"/>
          </ac:spMkLst>
        </pc:spChg>
        <pc:spChg chg="add del">
          <ac:chgData name="brianhschan@gmail.com" userId="a7177575e55980e1" providerId="LiveId" clId="{A9E3BE2D-B58D-448C-B3A7-5C1CAE1C1CFC}" dt="2022-11-21T05:54:36.045" v="178"/>
          <ac:spMkLst>
            <pc:docMk/>
            <pc:sldMk cId="622809538" sldId="256"/>
            <ac:spMk id="37" creationId="{097CD68E-23E3-4007-8847-CD0944C4F7BE}"/>
          </ac:spMkLst>
        </pc:spChg>
        <pc:spChg chg="add del">
          <ac:chgData name="brianhschan@gmail.com" userId="a7177575e55980e1" providerId="LiveId" clId="{A9E3BE2D-B58D-448C-B3A7-5C1CAE1C1CFC}" dt="2022-11-21T05:54:36.045" v="178"/>
          <ac:spMkLst>
            <pc:docMk/>
            <pc:sldMk cId="622809538" sldId="256"/>
            <ac:spMk id="38" creationId="{AF2F604E-43BE-4DC3-B983-E071523364F8}"/>
          </ac:spMkLst>
        </pc:spChg>
        <pc:spChg chg="add del">
          <ac:chgData name="brianhschan@gmail.com" userId="a7177575e55980e1" providerId="LiveId" clId="{A9E3BE2D-B58D-448C-B3A7-5C1CAE1C1CFC}" dt="2022-11-21T05:54:36.045" v="178"/>
          <ac:spMkLst>
            <pc:docMk/>
            <pc:sldMk cId="622809538" sldId="256"/>
            <ac:spMk id="39" creationId="{08C9B587-E65E-4B52-B37C-ABEBB6E87928}"/>
          </ac:spMkLst>
        </pc:spChg>
        <pc:spChg chg="add del">
          <ac:chgData name="brianhschan@gmail.com" userId="a7177575e55980e1" providerId="LiveId" clId="{A9E3BE2D-B58D-448C-B3A7-5C1CAE1C1CFC}" dt="2022-11-24T07:50:56.469" v="189" actId="26606"/>
          <ac:spMkLst>
            <pc:docMk/>
            <pc:sldMk cId="622809538" sldId="256"/>
            <ac:spMk id="43" creationId="{552166BF-0946-419E-A3F5-F3510C5B2A7F}"/>
          </ac:spMkLst>
        </pc:spChg>
        <pc:spChg chg="add del">
          <ac:chgData name="brianhschan@gmail.com" userId="a7177575e55980e1" providerId="LiveId" clId="{A9E3BE2D-B58D-448C-B3A7-5C1CAE1C1CFC}" dt="2022-11-24T07:50:56.469" v="189" actId="26606"/>
          <ac:spMkLst>
            <pc:docMk/>
            <pc:sldMk cId="622809538" sldId="256"/>
            <ac:spMk id="44" creationId="{1E902070-A0E4-4756-B623-BA0AC4066FBE}"/>
          </ac:spMkLst>
        </pc:spChg>
        <pc:spChg chg="add del">
          <ac:chgData name="brianhschan@gmail.com" userId="a7177575e55980e1" providerId="LiveId" clId="{A9E3BE2D-B58D-448C-B3A7-5C1CAE1C1CFC}" dt="2022-11-24T07:50:56.469" v="189" actId="26606"/>
          <ac:spMkLst>
            <pc:docMk/>
            <pc:sldMk cId="622809538" sldId="256"/>
            <ac:spMk id="46" creationId="{6CB927A4-E432-4310-9CD5-E89FF5063179}"/>
          </ac:spMkLst>
        </pc:spChg>
        <pc:spChg chg="add del">
          <ac:chgData name="brianhschan@gmail.com" userId="a7177575e55980e1" providerId="LiveId" clId="{A9E3BE2D-B58D-448C-B3A7-5C1CAE1C1CFC}" dt="2022-11-24T07:50:56.469" v="189" actId="26606"/>
          <ac:spMkLst>
            <pc:docMk/>
            <pc:sldMk cId="622809538" sldId="256"/>
            <ac:spMk id="47" creationId="{E3020543-B24B-4EC4-8FFC-8DD88EEA91A8}"/>
          </ac:spMkLst>
        </pc:spChg>
        <pc:spChg chg="add del">
          <ac:chgData name="brianhschan@gmail.com" userId="a7177575e55980e1" providerId="LiveId" clId="{A9E3BE2D-B58D-448C-B3A7-5C1CAE1C1CFC}" dt="2022-11-24T07:50:56.469" v="189" actId="26606"/>
          <ac:spMkLst>
            <pc:docMk/>
            <pc:sldMk cId="622809538" sldId="256"/>
            <ac:spMk id="48" creationId="{1453BF6C-B012-48B7-B4E8-6D7AC7C27D02}"/>
          </ac:spMkLst>
        </pc:spChg>
        <pc:spChg chg="add">
          <ac:chgData name="brianhschan@gmail.com" userId="a7177575e55980e1" providerId="LiveId" clId="{A9E3BE2D-B58D-448C-B3A7-5C1CAE1C1CFC}" dt="2022-11-24T07:50:56.547" v="190" actId="26606"/>
          <ac:spMkLst>
            <pc:docMk/>
            <pc:sldMk cId="622809538" sldId="256"/>
            <ac:spMk id="50" creationId="{5E789A05-76D0-47F6-AD3C-AF9057326156}"/>
          </ac:spMkLst>
        </pc:spChg>
        <pc:spChg chg="add">
          <ac:chgData name="brianhschan@gmail.com" userId="a7177575e55980e1" providerId="LiveId" clId="{A9E3BE2D-B58D-448C-B3A7-5C1CAE1C1CFC}" dt="2022-11-24T07:50:56.547" v="190" actId="26606"/>
          <ac:spMkLst>
            <pc:docMk/>
            <pc:sldMk cId="622809538" sldId="256"/>
            <ac:spMk id="51" creationId="{19CE9782-0FD1-493B-9C50-C51AB7C5E01A}"/>
          </ac:spMkLst>
        </pc:spChg>
        <pc:spChg chg="add">
          <ac:chgData name="brianhschan@gmail.com" userId="a7177575e55980e1" providerId="LiveId" clId="{A9E3BE2D-B58D-448C-B3A7-5C1CAE1C1CFC}" dt="2022-11-24T07:50:56.547" v="190" actId="26606"/>
          <ac:spMkLst>
            <pc:docMk/>
            <pc:sldMk cId="622809538" sldId="256"/>
            <ac:spMk id="52" creationId="{F6619023-691E-4F1C-A10A-0EA3D044EE38}"/>
          </ac:spMkLst>
        </pc:spChg>
        <pc:spChg chg="add">
          <ac:chgData name="brianhschan@gmail.com" userId="a7177575e55980e1" providerId="LiveId" clId="{A9E3BE2D-B58D-448C-B3A7-5C1CAE1C1CFC}" dt="2022-11-24T07:50:56.547" v="190" actId="26606"/>
          <ac:spMkLst>
            <pc:docMk/>
            <pc:sldMk cId="622809538" sldId="256"/>
            <ac:spMk id="53" creationId="{36F31C88-3DEF-4EA8-AE3A-49441413FC54}"/>
          </ac:spMkLst>
        </pc:spChg>
        <pc:spChg chg="add">
          <ac:chgData name="brianhschan@gmail.com" userId="a7177575e55980e1" providerId="LiveId" clId="{A9E3BE2D-B58D-448C-B3A7-5C1CAE1C1CFC}" dt="2022-11-24T07:50:56.547" v="190" actId="26606"/>
          <ac:spMkLst>
            <pc:docMk/>
            <pc:sldMk cId="622809538" sldId="256"/>
            <ac:spMk id="54" creationId="{147EAFFD-2BD1-4600-B034-EEF700787DEC}"/>
          </ac:spMkLst>
        </pc:spChg>
        <pc:grpChg chg="add del">
          <ac:chgData name="brianhschan@gmail.com" userId="a7177575e55980e1" providerId="LiveId" clId="{A9E3BE2D-B58D-448C-B3A7-5C1CAE1C1CFC}" dt="2022-11-21T05:54:15.433" v="173"/>
          <ac:grpSpMkLst>
            <pc:docMk/>
            <pc:sldMk cId="622809538" sldId="256"/>
            <ac:grpSpMk id="20" creationId="{D4433877-8295-4A0D-94F7-BFD8A63360E4}"/>
          </ac:grpSpMkLst>
        </pc:grpChg>
        <pc:grpChg chg="add del">
          <ac:chgData name="brianhschan@gmail.com" userId="a7177575e55980e1" providerId="LiveId" clId="{A9E3BE2D-B58D-448C-B3A7-5C1CAE1C1CFC}" dt="2022-11-24T07:50:01.379" v="181"/>
          <ac:grpSpMkLst>
            <pc:docMk/>
            <pc:sldMk cId="622809538" sldId="256"/>
            <ac:grpSpMk id="27" creationId="{18488D89-E3BB-4E60-BF44-5F0BE92E3F13}"/>
          </ac:grpSpMkLst>
        </pc:grpChg>
        <pc:grpChg chg="add del">
          <ac:chgData name="brianhschan@gmail.com" userId="a7177575e55980e1" providerId="LiveId" clId="{A9E3BE2D-B58D-448C-B3A7-5C1CAE1C1CFC}" dt="2022-11-21T05:54:25.836" v="175" actId="26606"/>
          <ac:grpSpMkLst>
            <pc:docMk/>
            <pc:sldMk cId="622809538" sldId="256"/>
            <ac:grpSpMk id="32" creationId="{18488D89-E3BB-4E60-BF44-5F0BE92E3F13}"/>
          </ac:grpSpMkLst>
        </pc:grpChg>
        <pc:grpChg chg="add del">
          <ac:chgData name="brianhschan@gmail.com" userId="a7177575e55980e1" providerId="LiveId" clId="{A9E3BE2D-B58D-448C-B3A7-5C1CAE1C1CFC}" dt="2022-11-24T07:50:50.642" v="187" actId="26606"/>
          <ac:grpSpMkLst>
            <pc:docMk/>
            <pc:sldMk cId="622809538" sldId="256"/>
            <ac:grpSpMk id="35" creationId="{E92979E8-2E86-433E-A7E4-5F102E45A8EE}"/>
          </ac:grpSpMkLst>
        </pc:grpChg>
        <pc:picChg chg="add del">
          <ac:chgData name="brianhschan@gmail.com" userId="a7177575e55980e1" providerId="LiveId" clId="{A9E3BE2D-B58D-448C-B3A7-5C1CAE1C1CFC}" dt="2022-11-21T05:53:44.632" v="152" actId="26606"/>
          <ac:picMkLst>
            <pc:docMk/>
            <pc:sldMk cId="622809538" sldId="256"/>
            <ac:picMk id="4" creationId="{4F6781BE-69C7-2162-F84B-A873E8D4D8E5}"/>
          </ac:picMkLst>
        </pc:picChg>
        <pc:picChg chg="add mod ord">
          <ac:chgData name="brianhschan@gmail.com" userId="a7177575e55980e1" providerId="LiveId" clId="{A9E3BE2D-B58D-448C-B3A7-5C1CAE1C1CFC}" dt="2022-11-24T07:50:56.547" v="190" actId="26606"/>
          <ac:picMkLst>
            <pc:docMk/>
            <pc:sldMk cId="622809538" sldId="256"/>
            <ac:picMk id="19" creationId="{9A880171-EA8B-065A-1E83-40E9830BA001}"/>
          </ac:picMkLst>
        </pc:picChg>
        <pc:cxnChg chg="add del">
          <ac:chgData name="brianhschan@gmail.com" userId="a7177575e55980e1" providerId="LiveId" clId="{A9E3BE2D-B58D-448C-B3A7-5C1CAE1C1CFC}" dt="2022-11-21T05:53:44.632" v="152" actId="26606"/>
          <ac:cxnSpMkLst>
            <pc:docMk/>
            <pc:sldMk cId="622809538" sldId="256"/>
            <ac:cxnSpMk id="11" creationId="{3A8CB1B5-064D-4590-A7F2-70C604854D32}"/>
          </ac:cxnSpMkLst>
        </pc:cxnChg>
        <pc:cxnChg chg="add del">
          <ac:chgData name="brianhschan@gmail.com" userId="a7177575e55980e1" providerId="LiveId" clId="{A9E3BE2D-B58D-448C-B3A7-5C1CAE1C1CFC}" dt="2022-11-21T05:53:44.632" v="152" actId="26606"/>
          <ac:cxnSpMkLst>
            <pc:docMk/>
            <pc:sldMk cId="622809538" sldId="256"/>
            <ac:cxnSpMk id="13" creationId="{923F81E2-AE9A-4D71-87B5-D24817F30684}"/>
          </ac:cxnSpMkLst>
        </pc:cxnChg>
        <pc:cxnChg chg="add del">
          <ac:chgData name="brianhschan@gmail.com" userId="a7177575e55980e1" providerId="LiveId" clId="{A9E3BE2D-B58D-448C-B3A7-5C1CAE1C1CFC}" dt="2022-11-21T05:53:44.632" v="152" actId="26606"/>
          <ac:cxnSpMkLst>
            <pc:docMk/>
            <pc:sldMk cId="622809538" sldId="256"/>
            <ac:cxnSpMk id="15" creationId="{95C0F619-4F98-49B2-B92F-39B242F38F5D}"/>
          </ac:cxnSpMkLst>
        </pc:cxnChg>
        <pc:cxnChg chg="add del">
          <ac:chgData name="brianhschan@gmail.com" userId="a7177575e55980e1" providerId="LiveId" clId="{A9E3BE2D-B58D-448C-B3A7-5C1CAE1C1CFC}" dt="2022-11-24T07:50:01.379" v="181"/>
          <ac:cxnSpMkLst>
            <pc:docMk/>
            <pc:sldMk cId="622809538" sldId="256"/>
            <ac:cxnSpMk id="23" creationId="{3C86DB23-FEFE-4C3A-88FA-8E855AB1EEBB}"/>
          </ac:cxnSpMkLst>
        </pc:cxnChg>
        <pc:cxnChg chg="add del">
          <ac:chgData name="brianhschan@gmail.com" userId="a7177575e55980e1" providerId="LiveId" clId="{A9E3BE2D-B58D-448C-B3A7-5C1CAE1C1CFC}" dt="2022-11-24T07:50:01.379" v="181"/>
          <ac:cxnSpMkLst>
            <pc:docMk/>
            <pc:sldMk cId="622809538" sldId="256"/>
            <ac:cxnSpMk id="25" creationId="{3BB22FAF-4B4F-40B1-97FF-67CD036C89D0}"/>
          </ac:cxnSpMkLst>
        </pc:cxnChg>
        <pc:cxnChg chg="add del">
          <ac:chgData name="brianhschan@gmail.com" userId="a7177575e55980e1" providerId="LiveId" clId="{A9E3BE2D-B58D-448C-B3A7-5C1CAE1C1CFC}" dt="2022-11-21T05:54:25.836" v="175" actId="26606"/>
          <ac:cxnSpMkLst>
            <pc:docMk/>
            <pc:sldMk cId="622809538" sldId="256"/>
            <ac:cxnSpMk id="28" creationId="{3C86DB23-FEFE-4C3A-88FA-8E855AB1EEBB}"/>
          </ac:cxnSpMkLst>
        </pc:cxnChg>
        <pc:cxnChg chg="add del">
          <ac:chgData name="brianhschan@gmail.com" userId="a7177575e55980e1" providerId="LiveId" clId="{A9E3BE2D-B58D-448C-B3A7-5C1CAE1C1CFC}" dt="2022-11-21T05:54:25.836" v="175" actId="26606"/>
          <ac:cxnSpMkLst>
            <pc:docMk/>
            <pc:sldMk cId="622809538" sldId="256"/>
            <ac:cxnSpMk id="30" creationId="{3BB22FAF-4B4F-40B1-97FF-67CD036C89D0}"/>
          </ac:cxnSpMkLst>
        </pc:cxnChg>
        <pc:cxnChg chg="add del">
          <ac:chgData name="brianhschan@gmail.com" userId="a7177575e55980e1" providerId="LiveId" clId="{A9E3BE2D-B58D-448C-B3A7-5C1CAE1C1CFC}" dt="2022-11-24T07:50:56.469" v="189" actId="26606"/>
          <ac:cxnSpMkLst>
            <pc:docMk/>
            <pc:sldMk cId="622809538" sldId="256"/>
            <ac:cxnSpMk id="42" creationId="{5C05CAAB-DBA2-4548-AD5F-01BB97FBB207}"/>
          </ac:cxnSpMkLst>
        </pc:cxnChg>
        <pc:cxnChg chg="add del">
          <ac:chgData name="brianhschan@gmail.com" userId="a7177575e55980e1" providerId="LiveId" clId="{A9E3BE2D-B58D-448C-B3A7-5C1CAE1C1CFC}" dt="2022-11-24T07:50:56.469" v="189" actId="26606"/>
          <ac:cxnSpMkLst>
            <pc:docMk/>
            <pc:sldMk cId="622809538" sldId="256"/>
            <ac:cxnSpMk id="45" creationId="{C49DA8F6-BCC1-4447-B54C-57856834B94B}"/>
          </ac:cxnSpMkLst>
        </pc:cxnChg>
        <pc:cxnChg chg="add">
          <ac:chgData name="brianhschan@gmail.com" userId="a7177575e55980e1" providerId="LiveId" clId="{A9E3BE2D-B58D-448C-B3A7-5C1CAE1C1CFC}" dt="2022-11-24T07:50:56.547" v="190" actId="26606"/>
          <ac:cxnSpMkLst>
            <pc:docMk/>
            <pc:sldMk cId="622809538" sldId="256"/>
            <ac:cxnSpMk id="55" creationId="{8D4B5F26-8713-4267-9186-183BB809C0E3}"/>
          </ac:cxnSpMkLst>
        </pc:cxnChg>
        <pc:cxnChg chg="add">
          <ac:chgData name="brianhschan@gmail.com" userId="a7177575e55980e1" providerId="LiveId" clId="{A9E3BE2D-B58D-448C-B3A7-5C1CAE1C1CFC}" dt="2022-11-24T07:50:56.547" v="190" actId="26606"/>
          <ac:cxnSpMkLst>
            <pc:docMk/>
            <pc:sldMk cId="622809538" sldId="256"/>
            <ac:cxnSpMk id="56" creationId="{372C66DF-2004-4C24-8C07-554E41490DC1}"/>
          </ac:cxnSpMkLst>
        </pc:cxnChg>
      </pc:sldChg>
      <pc:sldChg chg="modSp new mod">
        <pc:chgData name="brianhschan@gmail.com" userId="a7177575e55980e1" providerId="LiveId" clId="{A9E3BE2D-B58D-448C-B3A7-5C1CAE1C1CFC}" dt="2022-11-26T06:40:42.422" v="6224" actId="114"/>
        <pc:sldMkLst>
          <pc:docMk/>
          <pc:sldMk cId="2823125170" sldId="256"/>
        </pc:sldMkLst>
        <pc:spChg chg="mod">
          <ac:chgData name="brianhschan@gmail.com" userId="a7177575e55980e1" providerId="LiveId" clId="{A9E3BE2D-B58D-448C-B3A7-5C1CAE1C1CFC}" dt="2022-11-26T06:40:42.422" v="6224" actId="114"/>
          <ac:spMkLst>
            <pc:docMk/>
            <pc:sldMk cId="2823125170" sldId="256"/>
            <ac:spMk id="2" creationId="{9FF79122-FF5F-26DD-D081-01F4D216E03B}"/>
          </ac:spMkLst>
        </pc:spChg>
        <pc:spChg chg="mod">
          <ac:chgData name="brianhschan@gmail.com" userId="a7177575e55980e1" providerId="LiveId" clId="{A9E3BE2D-B58D-448C-B3A7-5C1CAE1C1CFC}" dt="2022-11-24T07:57:44.927" v="403" actId="20577"/>
          <ac:spMkLst>
            <pc:docMk/>
            <pc:sldMk cId="2823125170" sldId="256"/>
            <ac:spMk id="3" creationId="{5D4FFC54-69B1-88E1-D17D-F8079BA825B2}"/>
          </ac:spMkLst>
        </pc:spChg>
      </pc:sldChg>
      <pc:sldChg chg="modSp new del mod">
        <pc:chgData name="brianhschan@gmail.com" userId="a7177575e55980e1" providerId="LiveId" clId="{A9E3BE2D-B58D-448C-B3A7-5C1CAE1C1CFC}" dt="2022-11-24T13:53:55.970" v="1555" actId="2696"/>
        <pc:sldMkLst>
          <pc:docMk/>
          <pc:sldMk cId="2039888078" sldId="257"/>
        </pc:sldMkLst>
        <pc:spChg chg="mod">
          <ac:chgData name="brianhschan@gmail.com" userId="a7177575e55980e1" providerId="LiveId" clId="{A9E3BE2D-B58D-448C-B3A7-5C1CAE1C1CFC}" dt="2022-11-24T08:00:55.562" v="465" actId="20577"/>
          <ac:spMkLst>
            <pc:docMk/>
            <pc:sldMk cId="2039888078" sldId="257"/>
            <ac:spMk id="2" creationId="{A597BCDC-A92A-0579-9716-469A2169DC71}"/>
          </ac:spMkLst>
        </pc:spChg>
      </pc:sldChg>
      <pc:sldChg chg="modSp new del mod">
        <pc:chgData name="brianhschan@gmail.com" userId="a7177575e55980e1" providerId="LiveId" clId="{A9E3BE2D-B58D-448C-B3A7-5C1CAE1C1CFC}" dt="2022-11-24T13:53:59.656" v="1556" actId="2696"/>
        <pc:sldMkLst>
          <pc:docMk/>
          <pc:sldMk cId="2143808070" sldId="258"/>
        </pc:sldMkLst>
        <pc:spChg chg="mod">
          <ac:chgData name="brianhschan@gmail.com" userId="a7177575e55980e1" providerId="LiveId" clId="{A9E3BE2D-B58D-448C-B3A7-5C1CAE1C1CFC}" dt="2022-11-24T08:01:26.040" v="522" actId="27636"/>
          <ac:spMkLst>
            <pc:docMk/>
            <pc:sldMk cId="2143808070" sldId="258"/>
            <ac:spMk id="2" creationId="{A47E64E6-729C-3533-063E-F953DDBBA187}"/>
          </ac:spMkLst>
        </pc:spChg>
      </pc:sldChg>
      <pc:sldChg chg="modSp new del mod ord">
        <pc:chgData name="brianhschan@gmail.com" userId="a7177575e55980e1" providerId="LiveId" clId="{A9E3BE2D-B58D-448C-B3A7-5C1CAE1C1CFC}" dt="2022-11-24T13:53:51.803" v="1554" actId="2696"/>
        <pc:sldMkLst>
          <pc:docMk/>
          <pc:sldMk cId="3672178913" sldId="259"/>
        </pc:sldMkLst>
        <pc:spChg chg="mod">
          <ac:chgData name="brianhschan@gmail.com" userId="a7177575e55980e1" providerId="LiveId" clId="{A9E3BE2D-B58D-448C-B3A7-5C1CAE1C1CFC}" dt="2022-11-24T08:01:58.400" v="523"/>
          <ac:spMkLst>
            <pc:docMk/>
            <pc:sldMk cId="3672178913" sldId="259"/>
            <ac:spMk id="2" creationId="{A4797D59-136E-4680-DF57-95F43F7F56CC}"/>
          </ac:spMkLst>
        </pc:spChg>
        <pc:spChg chg="mod">
          <ac:chgData name="brianhschan@gmail.com" userId="a7177575e55980e1" providerId="LiveId" clId="{A9E3BE2D-B58D-448C-B3A7-5C1CAE1C1CFC}" dt="2022-11-24T08:07:41.266" v="588" actId="114"/>
          <ac:spMkLst>
            <pc:docMk/>
            <pc:sldMk cId="3672178913" sldId="259"/>
            <ac:spMk id="3" creationId="{02D17FA9-5285-7222-5415-05A0140697F7}"/>
          </ac:spMkLst>
        </pc:spChg>
      </pc:sldChg>
      <pc:sldChg chg="modSp add mod">
        <pc:chgData name="brianhschan@gmail.com" userId="a7177575e55980e1" providerId="LiveId" clId="{A9E3BE2D-B58D-448C-B3A7-5C1CAE1C1CFC}" dt="2022-11-30T13:50:17.393" v="6740" actId="20577"/>
        <pc:sldMkLst>
          <pc:docMk/>
          <pc:sldMk cId="566381198" sldId="260"/>
        </pc:sldMkLst>
        <pc:spChg chg="mod">
          <ac:chgData name="brianhschan@gmail.com" userId="a7177575e55980e1" providerId="LiveId" clId="{A9E3BE2D-B58D-448C-B3A7-5C1CAE1C1CFC}" dt="2022-11-26T02:28:02.364" v="2397" actId="14100"/>
          <ac:spMkLst>
            <pc:docMk/>
            <pc:sldMk cId="566381198" sldId="260"/>
            <ac:spMk id="2" creationId="{5F6E12A6-89F4-4201-BA12-332B2153C24C}"/>
          </ac:spMkLst>
        </pc:spChg>
        <pc:spChg chg="mod">
          <ac:chgData name="brianhschan@gmail.com" userId="a7177575e55980e1" providerId="LiveId" clId="{A9E3BE2D-B58D-448C-B3A7-5C1CAE1C1CFC}" dt="2022-11-30T13:50:17.393" v="6740" actId="20577"/>
          <ac:spMkLst>
            <pc:docMk/>
            <pc:sldMk cId="566381198" sldId="260"/>
            <ac:spMk id="3" creationId="{ED6020F3-F919-4C70-9D02-912765BD99D0}"/>
          </ac:spMkLst>
        </pc:spChg>
      </pc:sldChg>
      <pc:sldChg chg="modSp add del mod">
        <pc:chgData name="brianhschan@gmail.com" userId="a7177575e55980e1" providerId="LiveId" clId="{A9E3BE2D-B58D-448C-B3A7-5C1CAE1C1CFC}" dt="2022-11-25T06:41:35.385" v="1575" actId="2696"/>
        <pc:sldMkLst>
          <pc:docMk/>
          <pc:sldMk cId="4032240307" sldId="261"/>
        </pc:sldMkLst>
        <pc:spChg chg="mod">
          <ac:chgData name="brianhschan@gmail.com" userId="a7177575e55980e1" providerId="LiveId" clId="{A9E3BE2D-B58D-448C-B3A7-5C1CAE1C1CFC}" dt="2022-11-24T08:09:58.189" v="594" actId="27636"/>
          <ac:spMkLst>
            <pc:docMk/>
            <pc:sldMk cId="4032240307" sldId="261"/>
            <ac:spMk id="3" creationId="{C9D43000-53E4-4F3F-B8EF-0C1CCCD9214B}"/>
          </ac:spMkLst>
        </pc:spChg>
      </pc:sldChg>
      <pc:sldChg chg="modSp add mod">
        <pc:chgData name="brianhschan@gmail.com" userId="a7177575e55980e1" providerId="LiveId" clId="{A9E3BE2D-B58D-448C-B3A7-5C1CAE1C1CFC}" dt="2022-11-24T08:09:42.557" v="592" actId="27636"/>
        <pc:sldMkLst>
          <pc:docMk/>
          <pc:sldMk cId="3714514341" sldId="262"/>
        </pc:sldMkLst>
        <pc:spChg chg="mod">
          <ac:chgData name="brianhschan@gmail.com" userId="a7177575e55980e1" providerId="LiveId" clId="{A9E3BE2D-B58D-448C-B3A7-5C1CAE1C1CFC}" dt="2022-11-24T08:09:42.557" v="592" actId="27636"/>
          <ac:spMkLst>
            <pc:docMk/>
            <pc:sldMk cId="3714514341" sldId="262"/>
            <ac:spMk id="2" creationId="{A68CF3DB-6A90-4206-A3BE-42E485AC5B8B}"/>
          </ac:spMkLst>
        </pc:spChg>
      </pc:sldChg>
      <pc:sldChg chg="modSp add mod">
        <pc:chgData name="brianhschan@gmail.com" userId="a7177575e55980e1" providerId="LiveId" clId="{A9E3BE2D-B58D-448C-B3A7-5C1CAE1C1CFC}" dt="2022-11-26T03:44:29.300" v="5259" actId="6549"/>
        <pc:sldMkLst>
          <pc:docMk/>
          <pc:sldMk cId="352251610" sldId="263"/>
        </pc:sldMkLst>
        <pc:spChg chg="mod">
          <ac:chgData name="brianhschan@gmail.com" userId="a7177575e55980e1" providerId="LiveId" clId="{A9E3BE2D-B58D-448C-B3A7-5C1CAE1C1CFC}" dt="2022-11-25T06:42:24.016" v="1683" actId="255"/>
          <ac:spMkLst>
            <pc:docMk/>
            <pc:sldMk cId="352251610" sldId="263"/>
            <ac:spMk id="2" creationId="{388B7212-EB52-44B2-AFAD-7BC6BDFE1686}"/>
          </ac:spMkLst>
        </pc:spChg>
        <pc:spChg chg="mod">
          <ac:chgData name="brianhschan@gmail.com" userId="a7177575e55980e1" providerId="LiveId" clId="{A9E3BE2D-B58D-448C-B3A7-5C1CAE1C1CFC}" dt="2022-11-26T03:44:29.300" v="5259" actId="6549"/>
          <ac:spMkLst>
            <pc:docMk/>
            <pc:sldMk cId="352251610" sldId="263"/>
            <ac:spMk id="3" creationId="{6A21CFD7-6F69-4BFB-9E8A-F6760CAA15A8}"/>
          </ac:spMkLst>
        </pc:spChg>
      </pc:sldChg>
      <pc:sldChg chg="modSp add mod">
        <pc:chgData name="brianhschan@gmail.com" userId="a7177575e55980e1" providerId="LiveId" clId="{A9E3BE2D-B58D-448C-B3A7-5C1CAE1C1CFC}" dt="2022-12-05T10:07:54.275" v="7032" actId="113"/>
        <pc:sldMkLst>
          <pc:docMk/>
          <pc:sldMk cId="1504815755" sldId="265"/>
        </pc:sldMkLst>
        <pc:spChg chg="mod">
          <ac:chgData name="brianhschan@gmail.com" userId="a7177575e55980e1" providerId="LiveId" clId="{A9E3BE2D-B58D-448C-B3A7-5C1CAE1C1CFC}" dt="2022-11-24T13:47:26.275" v="1404" actId="20577"/>
          <ac:spMkLst>
            <pc:docMk/>
            <pc:sldMk cId="1504815755" sldId="265"/>
            <ac:spMk id="2" creationId="{B6D5B085-DCD7-4E19-B064-8F1DF6D7E8B8}"/>
          </ac:spMkLst>
        </pc:spChg>
        <pc:spChg chg="mod">
          <ac:chgData name="brianhschan@gmail.com" userId="a7177575e55980e1" providerId="LiveId" clId="{A9E3BE2D-B58D-448C-B3A7-5C1CAE1C1CFC}" dt="2022-12-05T10:07:54.275" v="7032" actId="113"/>
          <ac:spMkLst>
            <pc:docMk/>
            <pc:sldMk cId="1504815755" sldId="265"/>
            <ac:spMk id="3" creationId="{C3EDDF0A-52AF-45EE-A692-7646598FD721}"/>
          </ac:spMkLst>
        </pc:spChg>
      </pc:sldChg>
      <pc:sldChg chg="modSp add mod">
        <pc:chgData name="brianhschan@gmail.com" userId="a7177575e55980e1" providerId="LiveId" clId="{A9E3BE2D-B58D-448C-B3A7-5C1CAE1C1CFC}" dt="2022-12-05T10:09:57.512" v="7083" actId="20577"/>
        <pc:sldMkLst>
          <pc:docMk/>
          <pc:sldMk cId="814804544" sldId="269"/>
        </pc:sldMkLst>
        <pc:spChg chg="mod">
          <ac:chgData name="brianhschan@gmail.com" userId="a7177575e55980e1" providerId="LiveId" clId="{A9E3BE2D-B58D-448C-B3A7-5C1CAE1C1CFC}" dt="2022-11-24T13:48:05.534" v="1425" actId="14100"/>
          <ac:spMkLst>
            <pc:docMk/>
            <pc:sldMk cId="814804544" sldId="269"/>
            <ac:spMk id="2" creationId="{1043B38B-E060-447A-AA16-0AECBF2B1FBE}"/>
          </ac:spMkLst>
        </pc:spChg>
        <pc:spChg chg="mod">
          <ac:chgData name="brianhschan@gmail.com" userId="a7177575e55980e1" providerId="LiveId" clId="{A9E3BE2D-B58D-448C-B3A7-5C1CAE1C1CFC}" dt="2022-12-05T10:09:57.512" v="7083" actId="20577"/>
          <ac:spMkLst>
            <pc:docMk/>
            <pc:sldMk cId="814804544" sldId="269"/>
            <ac:spMk id="3" creationId="{20F34F57-39CD-4626-BC8E-1EA0CFD3742F}"/>
          </ac:spMkLst>
        </pc:spChg>
      </pc:sldChg>
      <pc:sldChg chg="modSp add mod">
        <pc:chgData name="brianhschan@gmail.com" userId="a7177575e55980e1" providerId="LiveId" clId="{A9E3BE2D-B58D-448C-B3A7-5C1CAE1C1CFC}" dt="2022-12-05T10:14:11.226" v="7179" actId="113"/>
        <pc:sldMkLst>
          <pc:docMk/>
          <pc:sldMk cId="1519555496" sldId="270"/>
        </pc:sldMkLst>
        <pc:spChg chg="mod">
          <ac:chgData name="brianhschan@gmail.com" userId="a7177575e55980e1" providerId="LiveId" clId="{A9E3BE2D-B58D-448C-B3A7-5C1CAE1C1CFC}" dt="2022-11-25T06:53:04.861" v="1925" actId="114"/>
          <ac:spMkLst>
            <pc:docMk/>
            <pc:sldMk cId="1519555496" sldId="270"/>
            <ac:spMk id="2" creationId="{843A9642-8FEF-464C-AC51-880F9BFA466E}"/>
          </ac:spMkLst>
        </pc:spChg>
        <pc:spChg chg="mod">
          <ac:chgData name="brianhschan@gmail.com" userId="a7177575e55980e1" providerId="LiveId" clId="{A9E3BE2D-B58D-448C-B3A7-5C1CAE1C1CFC}" dt="2022-12-05T10:14:11.226" v="7179" actId="113"/>
          <ac:spMkLst>
            <pc:docMk/>
            <pc:sldMk cId="1519555496" sldId="270"/>
            <ac:spMk id="3" creationId="{77409276-BF22-4678-A1A1-16E72DDE10F3}"/>
          </ac:spMkLst>
        </pc:spChg>
      </pc:sldChg>
      <pc:sldChg chg="modSp add mod">
        <pc:chgData name="brianhschan@gmail.com" userId="a7177575e55980e1" providerId="LiveId" clId="{A9E3BE2D-B58D-448C-B3A7-5C1CAE1C1CFC}" dt="2022-12-05T10:18:56.772" v="7382" actId="20577"/>
        <pc:sldMkLst>
          <pc:docMk/>
          <pc:sldMk cId="2666364541" sldId="271"/>
        </pc:sldMkLst>
        <pc:spChg chg="mod">
          <ac:chgData name="brianhschan@gmail.com" userId="a7177575e55980e1" providerId="LiveId" clId="{A9E3BE2D-B58D-448C-B3A7-5C1CAE1C1CFC}" dt="2022-11-24T13:52:07.772" v="1530" actId="255"/>
          <ac:spMkLst>
            <pc:docMk/>
            <pc:sldMk cId="2666364541" sldId="271"/>
            <ac:spMk id="2" creationId="{331AF16E-8344-4007-B1FC-B202ED108DD2}"/>
          </ac:spMkLst>
        </pc:spChg>
        <pc:spChg chg="mod">
          <ac:chgData name="brianhschan@gmail.com" userId="a7177575e55980e1" providerId="LiveId" clId="{A9E3BE2D-B58D-448C-B3A7-5C1CAE1C1CFC}" dt="2022-12-05T10:18:56.772" v="7382" actId="20577"/>
          <ac:spMkLst>
            <pc:docMk/>
            <pc:sldMk cId="2666364541" sldId="271"/>
            <ac:spMk id="3" creationId="{B6CE8D1B-8EEE-47B1-9568-11F84E147538}"/>
          </ac:spMkLst>
        </pc:spChg>
      </pc:sldChg>
      <pc:sldChg chg="modSp add del mod">
        <pc:chgData name="brianhschan@gmail.com" userId="a7177575e55980e1" providerId="LiveId" clId="{A9E3BE2D-B58D-448C-B3A7-5C1CAE1C1CFC}" dt="2022-11-26T04:03:23.532" v="6204" actId="2696"/>
        <pc:sldMkLst>
          <pc:docMk/>
          <pc:sldMk cId="2719206449" sldId="272"/>
        </pc:sldMkLst>
        <pc:spChg chg="mod">
          <ac:chgData name="brianhschan@gmail.com" userId="a7177575e55980e1" providerId="LiveId" clId="{A9E3BE2D-B58D-448C-B3A7-5C1CAE1C1CFC}" dt="2022-11-24T13:54:17.472" v="1568" actId="20577"/>
          <ac:spMkLst>
            <pc:docMk/>
            <pc:sldMk cId="2719206449" sldId="272"/>
            <ac:spMk id="2" creationId="{8752E605-F105-4FDA-84C4-BACEEE624D57}"/>
          </ac:spMkLst>
        </pc:spChg>
      </pc:sldChg>
      <pc:sldChg chg="modSp new mod">
        <pc:chgData name="brianhschan@gmail.com" userId="a7177575e55980e1" providerId="LiveId" clId="{A9E3BE2D-B58D-448C-B3A7-5C1CAE1C1CFC}" dt="2022-11-26T09:10:26.261" v="6326" actId="20577"/>
        <pc:sldMkLst>
          <pc:docMk/>
          <pc:sldMk cId="35144290" sldId="273"/>
        </pc:sldMkLst>
        <pc:spChg chg="mod">
          <ac:chgData name="brianhschan@gmail.com" userId="a7177575e55980e1" providerId="LiveId" clId="{A9E3BE2D-B58D-448C-B3A7-5C1CAE1C1CFC}" dt="2022-11-24T08:33:24.789" v="650" actId="255"/>
          <ac:spMkLst>
            <pc:docMk/>
            <pc:sldMk cId="35144290" sldId="273"/>
            <ac:spMk id="2" creationId="{161F69EE-2231-E4A3-F9F6-DCEC657C9680}"/>
          </ac:spMkLst>
        </pc:spChg>
        <pc:spChg chg="mod">
          <ac:chgData name="brianhschan@gmail.com" userId="a7177575e55980e1" providerId="LiveId" clId="{A9E3BE2D-B58D-448C-B3A7-5C1CAE1C1CFC}" dt="2022-11-26T09:10:26.261" v="6326" actId="20577"/>
          <ac:spMkLst>
            <pc:docMk/>
            <pc:sldMk cId="35144290" sldId="273"/>
            <ac:spMk id="3" creationId="{E6536124-35E1-1896-D309-7B418E2DB443}"/>
          </ac:spMkLst>
        </pc:spChg>
      </pc:sldChg>
      <pc:sldChg chg="addSp delSp modSp new mod modClrScheme chgLayout">
        <pc:chgData name="brianhschan@gmail.com" userId="a7177575e55980e1" providerId="LiveId" clId="{A9E3BE2D-B58D-448C-B3A7-5C1CAE1C1CFC}" dt="2022-11-25T06:48:41.786" v="1774" actId="1076"/>
        <pc:sldMkLst>
          <pc:docMk/>
          <pc:sldMk cId="408015728" sldId="274"/>
        </pc:sldMkLst>
        <pc:spChg chg="del">
          <ac:chgData name="brianhschan@gmail.com" userId="a7177575e55980e1" providerId="LiveId" clId="{A9E3BE2D-B58D-448C-B3A7-5C1CAE1C1CFC}" dt="2022-11-25T06:43:46.315" v="1749" actId="700"/>
          <ac:spMkLst>
            <pc:docMk/>
            <pc:sldMk cId="408015728" sldId="274"/>
            <ac:spMk id="2" creationId="{863C70A0-D2FD-97B9-D8EE-5B904CD8A5E2}"/>
          </ac:spMkLst>
        </pc:spChg>
        <pc:spChg chg="del">
          <ac:chgData name="brianhschan@gmail.com" userId="a7177575e55980e1" providerId="LiveId" clId="{A9E3BE2D-B58D-448C-B3A7-5C1CAE1C1CFC}" dt="2022-11-25T06:43:46.315" v="1749" actId="700"/>
          <ac:spMkLst>
            <pc:docMk/>
            <pc:sldMk cId="408015728" sldId="274"/>
            <ac:spMk id="3" creationId="{9F285530-A3EB-BF01-CB47-727DF0216485}"/>
          </ac:spMkLst>
        </pc:spChg>
        <pc:picChg chg="add del mod">
          <ac:chgData name="brianhschan@gmail.com" userId="a7177575e55980e1" providerId="LiveId" clId="{A9E3BE2D-B58D-448C-B3A7-5C1CAE1C1CFC}" dt="2022-11-25T06:47:48.774" v="1770" actId="21"/>
          <ac:picMkLst>
            <pc:docMk/>
            <pc:sldMk cId="408015728" sldId="274"/>
            <ac:picMk id="5" creationId="{6DAA397E-032E-E42E-F148-CE3322AB81C2}"/>
          </ac:picMkLst>
        </pc:picChg>
        <pc:picChg chg="add mod">
          <ac:chgData name="brianhschan@gmail.com" userId="a7177575e55980e1" providerId="LiveId" clId="{A9E3BE2D-B58D-448C-B3A7-5C1CAE1C1CFC}" dt="2022-11-25T06:48:41.786" v="1774" actId="1076"/>
          <ac:picMkLst>
            <pc:docMk/>
            <pc:sldMk cId="408015728" sldId="274"/>
            <ac:picMk id="7" creationId="{EF204C3F-E569-8E00-651D-1CD4A082E905}"/>
          </ac:picMkLst>
        </pc:picChg>
      </pc:sldChg>
      <pc:sldChg chg="addSp delSp modSp new mod modClrScheme chgLayout">
        <pc:chgData name="brianhschan@gmail.com" userId="a7177575e55980e1" providerId="LiveId" clId="{A9E3BE2D-B58D-448C-B3A7-5C1CAE1C1CFC}" dt="2022-11-25T06:49:27.818" v="1780" actId="14100"/>
        <pc:sldMkLst>
          <pc:docMk/>
          <pc:sldMk cId="4042380167" sldId="275"/>
        </pc:sldMkLst>
        <pc:spChg chg="del">
          <ac:chgData name="brianhschan@gmail.com" userId="a7177575e55980e1" providerId="LiveId" clId="{A9E3BE2D-B58D-448C-B3A7-5C1CAE1C1CFC}" dt="2022-11-25T06:46:48.577" v="1760" actId="700"/>
          <ac:spMkLst>
            <pc:docMk/>
            <pc:sldMk cId="4042380167" sldId="275"/>
            <ac:spMk id="2" creationId="{C0B421CC-5834-632C-BAF8-037CA8C0395C}"/>
          </ac:spMkLst>
        </pc:spChg>
        <pc:spChg chg="del">
          <ac:chgData name="brianhschan@gmail.com" userId="a7177575e55980e1" providerId="LiveId" clId="{A9E3BE2D-B58D-448C-B3A7-5C1CAE1C1CFC}" dt="2022-11-25T06:46:37.847" v="1759"/>
          <ac:spMkLst>
            <pc:docMk/>
            <pc:sldMk cId="4042380167" sldId="275"/>
            <ac:spMk id="3" creationId="{2EE1B57F-BD9B-531E-A252-875943E447C5}"/>
          </ac:spMkLst>
        </pc:spChg>
        <pc:picChg chg="add del mod ord">
          <ac:chgData name="brianhschan@gmail.com" userId="a7177575e55980e1" providerId="LiveId" clId="{A9E3BE2D-B58D-448C-B3A7-5C1CAE1C1CFC}" dt="2022-11-25T06:47:36.148" v="1769" actId="21"/>
          <ac:picMkLst>
            <pc:docMk/>
            <pc:sldMk cId="4042380167" sldId="275"/>
            <ac:picMk id="5" creationId="{F2C4D143-25A1-812B-1E17-39ECD0AA3823}"/>
          </ac:picMkLst>
        </pc:picChg>
        <pc:picChg chg="add mod">
          <ac:chgData name="brianhschan@gmail.com" userId="a7177575e55980e1" providerId="LiveId" clId="{A9E3BE2D-B58D-448C-B3A7-5C1CAE1C1CFC}" dt="2022-11-25T06:49:27.818" v="1780" actId="14100"/>
          <ac:picMkLst>
            <pc:docMk/>
            <pc:sldMk cId="4042380167" sldId="275"/>
            <ac:picMk id="7" creationId="{2E567C01-6F1C-D347-7D73-5ABC0E84F5F3}"/>
          </ac:picMkLst>
        </pc:picChg>
      </pc:sldChg>
      <pc:sldChg chg="modSp new mod">
        <pc:chgData name="brianhschan@gmail.com" userId="a7177575e55980e1" providerId="LiveId" clId="{A9E3BE2D-B58D-448C-B3A7-5C1CAE1C1CFC}" dt="2022-11-26T11:58:53.435" v="6468" actId="113"/>
        <pc:sldMkLst>
          <pc:docMk/>
          <pc:sldMk cId="3293646209" sldId="276"/>
        </pc:sldMkLst>
        <pc:spChg chg="mod">
          <ac:chgData name="brianhschan@gmail.com" userId="a7177575e55980e1" providerId="LiveId" clId="{A9E3BE2D-B58D-448C-B3A7-5C1CAE1C1CFC}" dt="2022-11-26T03:55:12.636" v="5633" actId="6549"/>
          <ac:spMkLst>
            <pc:docMk/>
            <pc:sldMk cId="3293646209" sldId="276"/>
            <ac:spMk id="2" creationId="{3C8B7537-ADD9-9A50-899A-89DEEC627487}"/>
          </ac:spMkLst>
        </pc:spChg>
        <pc:spChg chg="mod">
          <ac:chgData name="brianhschan@gmail.com" userId="a7177575e55980e1" providerId="LiveId" clId="{A9E3BE2D-B58D-448C-B3A7-5C1CAE1C1CFC}" dt="2022-11-26T11:58:53.435" v="6468" actId="113"/>
          <ac:spMkLst>
            <pc:docMk/>
            <pc:sldMk cId="3293646209" sldId="276"/>
            <ac:spMk id="3" creationId="{843BE92E-50DB-B5CA-3B7F-A5FC69586D1A}"/>
          </ac:spMkLst>
        </pc:spChg>
      </pc:sldChg>
      <pc:sldChg chg="modSp new mod">
        <pc:chgData name="brianhschan@gmail.com" userId="a7177575e55980e1" providerId="LiveId" clId="{A9E3BE2D-B58D-448C-B3A7-5C1CAE1C1CFC}" dt="2022-11-26T02:49:19.840" v="4252" actId="20577"/>
        <pc:sldMkLst>
          <pc:docMk/>
          <pc:sldMk cId="596954563" sldId="277"/>
        </pc:sldMkLst>
        <pc:spChg chg="mod">
          <ac:chgData name="brianhschan@gmail.com" userId="a7177575e55980e1" providerId="LiveId" clId="{A9E3BE2D-B58D-448C-B3A7-5C1CAE1C1CFC}" dt="2022-11-26T02:40:20.863" v="3401" actId="14100"/>
          <ac:spMkLst>
            <pc:docMk/>
            <pc:sldMk cId="596954563" sldId="277"/>
            <ac:spMk id="2" creationId="{5F0FDAFB-F005-38CA-6498-24C81C7ECD11}"/>
          </ac:spMkLst>
        </pc:spChg>
        <pc:spChg chg="mod">
          <ac:chgData name="brianhschan@gmail.com" userId="a7177575e55980e1" providerId="LiveId" clId="{A9E3BE2D-B58D-448C-B3A7-5C1CAE1C1CFC}" dt="2022-11-26T02:49:19.840" v="4252" actId="20577"/>
          <ac:spMkLst>
            <pc:docMk/>
            <pc:sldMk cId="596954563" sldId="277"/>
            <ac:spMk id="3" creationId="{1FF26CF8-9F75-83B4-0270-1E7838D334D3}"/>
          </ac:spMkLst>
        </pc:spChg>
      </pc:sldChg>
      <pc:sldChg chg="addSp delSp modSp new mod">
        <pc:chgData name="brianhschan@gmail.com" userId="a7177575e55980e1" providerId="LiveId" clId="{A9E3BE2D-B58D-448C-B3A7-5C1CAE1C1CFC}" dt="2022-11-26T02:43:54.940" v="3695" actId="20577"/>
        <pc:sldMkLst>
          <pc:docMk/>
          <pc:sldMk cId="1775257337" sldId="278"/>
        </pc:sldMkLst>
        <pc:spChg chg="mod">
          <ac:chgData name="brianhschan@gmail.com" userId="a7177575e55980e1" providerId="LiveId" clId="{A9E3BE2D-B58D-448C-B3A7-5C1CAE1C1CFC}" dt="2022-11-26T02:28:27.282" v="2452" actId="20577"/>
          <ac:spMkLst>
            <pc:docMk/>
            <pc:sldMk cId="1775257337" sldId="278"/>
            <ac:spMk id="2" creationId="{78DA76B8-944E-D86A-77E3-7750BFD6BD16}"/>
          </ac:spMkLst>
        </pc:spChg>
        <pc:spChg chg="mod">
          <ac:chgData name="brianhschan@gmail.com" userId="a7177575e55980e1" providerId="LiveId" clId="{A9E3BE2D-B58D-448C-B3A7-5C1CAE1C1CFC}" dt="2022-11-26T02:43:54.940" v="3695" actId="20577"/>
          <ac:spMkLst>
            <pc:docMk/>
            <pc:sldMk cId="1775257337" sldId="278"/>
            <ac:spMk id="3" creationId="{2758A202-362B-8FCF-CA48-4DD767EFCCD6}"/>
          </ac:spMkLst>
        </pc:spChg>
        <pc:spChg chg="add mod">
          <ac:chgData name="brianhschan@gmail.com" userId="a7177575e55980e1" providerId="LiveId" clId="{A9E3BE2D-B58D-448C-B3A7-5C1CAE1C1CFC}" dt="2022-11-26T02:31:52.106" v="2688" actId="14100"/>
          <ac:spMkLst>
            <pc:docMk/>
            <pc:sldMk cId="1775257337" sldId="278"/>
            <ac:spMk id="15" creationId="{38042B7A-8F29-2DAC-026E-DE99BE196734}"/>
          </ac:spMkLst>
        </pc:spChg>
        <pc:spChg chg="add mod">
          <ac:chgData name="brianhschan@gmail.com" userId="a7177575e55980e1" providerId="LiveId" clId="{A9E3BE2D-B58D-448C-B3A7-5C1CAE1C1CFC}" dt="2022-11-26T02:33:02.928" v="2762" actId="14100"/>
          <ac:spMkLst>
            <pc:docMk/>
            <pc:sldMk cId="1775257337" sldId="278"/>
            <ac:spMk id="16" creationId="{36F68DA5-85E1-12B6-4FE0-5BE17F4DD11F}"/>
          </ac:spMkLst>
        </pc:spChg>
        <pc:grpChg chg="del mod">
          <ac:chgData name="brianhschan@gmail.com" userId="a7177575e55980e1" providerId="LiveId" clId="{A9E3BE2D-B58D-448C-B3A7-5C1CAE1C1CFC}" dt="2022-11-26T02:30:46.613" v="2630"/>
          <ac:grpSpMkLst>
            <pc:docMk/>
            <pc:sldMk cId="1775257337" sldId="278"/>
            <ac:grpSpMk id="6" creationId="{19E4120D-6068-01C1-62D7-B6F4D4D2DCAD}"/>
          </ac:grpSpMkLst>
        </pc:grpChg>
        <pc:grpChg chg="del mod">
          <ac:chgData name="brianhschan@gmail.com" userId="a7177575e55980e1" providerId="LiveId" clId="{A9E3BE2D-B58D-448C-B3A7-5C1CAE1C1CFC}" dt="2022-11-26T02:31:00.438" v="2638"/>
          <ac:grpSpMkLst>
            <pc:docMk/>
            <pc:sldMk cId="1775257337" sldId="278"/>
            <ac:grpSpMk id="14" creationId="{48B0C655-CDC3-5063-D67A-406E23A7CC00}"/>
          </ac:grpSpMkLst>
        </pc:grpChg>
        <pc:inkChg chg="add del mod">
          <ac:chgData name="brianhschan@gmail.com" userId="a7177575e55980e1" providerId="LiveId" clId="{A9E3BE2D-B58D-448C-B3A7-5C1CAE1C1CFC}" dt="2022-11-26T02:30:58.984" v="2631"/>
          <ac:inkMkLst>
            <pc:docMk/>
            <pc:sldMk cId="1775257337" sldId="278"/>
            <ac:inkMk id="4" creationId="{2C9630C5-B1B8-43BF-C747-3F3209FB39D6}"/>
          </ac:inkMkLst>
        </pc:inkChg>
        <pc:inkChg chg="add del mod">
          <ac:chgData name="brianhschan@gmail.com" userId="a7177575e55980e1" providerId="LiveId" clId="{A9E3BE2D-B58D-448C-B3A7-5C1CAE1C1CFC}" dt="2022-11-26T02:30:58.992" v="2632"/>
          <ac:inkMkLst>
            <pc:docMk/>
            <pc:sldMk cId="1775257337" sldId="278"/>
            <ac:inkMk id="5" creationId="{0430547E-6CE5-EC79-1A67-56F7F42C9E7A}"/>
          </ac:inkMkLst>
        </pc:inkChg>
        <pc:inkChg chg="add del mod">
          <ac:chgData name="brianhschan@gmail.com" userId="a7177575e55980e1" providerId="LiveId" clId="{A9E3BE2D-B58D-448C-B3A7-5C1CAE1C1CFC}" dt="2022-11-26T02:31:00.435" v="2637"/>
          <ac:inkMkLst>
            <pc:docMk/>
            <pc:sldMk cId="1775257337" sldId="278"/>
            <ac:inkMk id="7" creationId="{B2834D51-007C-3753-B06A-39E191AE7452}"/>
          </ac:inkMkLst>
        </pc:inkChg>
        <pc:inkChg chg="add del mod">
          <ac:chgData name="brianhschan@gmail.com" userId="a7177575e55980e1" providerId="LiveId" clId="{A9E3BE2D-B58D-448C-B3A7-5C1CAE1C1CFC}" dt="2022-11-26T02:31:00.435" v="2636"/>
          <ac:inkMkLst>
            <pc:docMk/>
            <pc:sldMk cId="1775257337" sldId="278"/>
            <ac:inkMk id="8" creationId="{456AFA2A-F5C0-B12C-A565-3DC0CABD6CEA}"/>
          </ac:inkMkLst>
        </pc:inkChg>
        <pc:inkChg chg="add del mod">
          <ac:chgData name="brianhschan@gmail.com" userId="a7177575e55980e1" providerId="LiveId" clId="{A9E3BE2D-B58D-448C-B3A7-5C1CAE1C1CFC}" dt="2022-11-26T02:31:00.438" v="2639"/>
          <ac:inkMkLst>
            <pc:docMk/>
            <pc:sldMk cId="1775257337" sldId="278"/>
            <ac:inkMk id="9" creationId="{52B344B0-9095-8DC2-77F7-74E42DCFF821}"/>
          </ac:inkMkLst>
        </pc:inkChg>
        <pc:inkChg chg="add del mod">
          <ac:chgData name="brianhschan@gmail.com" userId="a7177575e55980e1" providerId="LiveId" clId="{A9E3BE2D-B58D-448C-B3A7-5C1CAE1C1CFC}" dt="2022-11-26T02:31:00.433" v="2633"/>
          <ac:inkMkLst>
            <pc:docMk/>
            <pc:sldMk cId="1775257337" sldId="278"/>
            <ac:inkMk id="10" creationId="{F38755F3-11D7-3C4A-1D0D-E0EDCE856B15}"/>
          </ac:inkMkLst>
        </pc:inkChg>
        <pc:inkChg chg="add del mod">
          <ac:chgData name="brianhschan@gmail.com" userId="a7177575e55980e1" providerId="LiveId" clId="{A9E3BE2D-B58D-448C-B3A7-5C1CAE1C1CFC}" dt="2022-11-26T02:31:00.438" v="2638"/>
          <ac:inkMkLst>
            <pc:docMk/>
            <pc:sldMk cId="1775257337" sldId="278"/>
            <ac:inkMk id="11" creationId="{FACEBC19-8079-B390-562F-3A809E05EBD5}"/>
          </ac:inkMkLst>
        </pc:inkChg>
        <pc:inkChg chg="add del mod">
          <ac:chgData name="brianhschan@gmail.com" userId="a7177575e55980e1" providerId="LiveId" clId="{A9E3BE2D-B58D-448C-B3A7-5C1CAE1C1CFC}" dt="2022-11-26T02:31:00.433" v="2634"/>
          <ac:inkMkLst>
            <pc:docMk/>
            <pc:sldMk cId="1775257337" sldId="278"/>
            <ac:inkMk id="12" creationId="{0512F15C-DDC9-9B83-EED5-7ED7AA4210D8}"/>
          </ac:inkMkLst>
        </pc:inkChg>
        <pc:inkChg chg="add del mod">
          <ac:chgData name="brianhschan@gmail.com" userId="a7177575e55980e1" providerId="LiveId" clId="{A9E3BE2D-B58D-448C-B3A7-5C1CAE1C1CFC}" dt="2022-11-26T02:31:00.434" v="2635"/>
          <ac:inkMkLst>
            <pc:docMk/>
            <pc:sldMk cId="1775257337" sldId="278"/>
            <ac:inkMk id="13" creationId="{D148627C-D9A4-8FDA-DDB0-7BCA2640AB1A}"/>
          </ac:inkMkLst>
        </pc:inkChg>
      </pc:sldChg>
      <pc:sldChg chg="modSp new mod">
        <pc:chgData name="brianhschan@gmail.com" userId="a7177575e55980e1" providerId="LiveId" clId="{A9E3BE2D-B58D-448C-B3A7-5C1CAE1C1CFC}" dt="2022-11-26T02:37:54.767" v="3356" actId="114"/>
        <pc:sldMkLst>
          <pc:docMk/>
          <pc:sldMk cId="4231104692" sldId="279"/>
        </pc:sldMkLst>
        <pc:spChg chg="mod">
          <ac:chgData name="brianhschan@gmail.com" userId="a7177575e55980e1" providerId="LiveId" clId="{A9E3BE2D-B58D-448C-B3A7-5C1CAE1C1CFC}" dt="2022-11-26T02:34:09.408" v="2869" actId="20577"/>
          <ac:spMkLst>
            <pc:docMk/>
            <pc:sldMk cId="4231104692" sldId="279"/>
            <ac:spMk id="2" creationId="{641B1708-7E17-F805-A636-9D2689159156}"/>
          </ac:spMkLst>
        </pc:spChg>
        <pc:spChg chg="mod">
          <ac:chgData name="brianhschan@gmail.com" userId="a7177575e55980e1" providerId="LiveId" clId="{A9E3BE2D-B58D-448C-B3A7-5C1CAE1C1CFC}" dt="2022-11-26T02:37:54.767" v="3356" actId="114"/>
          <ac:spMkLst>
            <pc:docMk/>
            <pc:sldMk cId="4231104692" sldId="279"/>
            <ac:spMk id="3" creationId="{E0B4D1DD-D3AF-3DCB-29F9-B92405D3B655}"/>
          </ac:spMkLst>
        </pc:spChg>
      </pc:sldChg>
      <pc:sldChg chg="modSp new mod">
        <pc:chgData name="brianhschan@gmail.com" userId="a7177575e55980e1" providerId="LiveId" clId="{A9E3BE2D-B58D-448C-B3A7-5C1CAE1C1CFC}" dt="2022-11-26T02:46:08.060" v="3869" actId="113"/>
        <pc:sldMkLst>
          <pc:docMk/>
          <pc:sldMk cId="2634511714" sldId="280"/>
        </pc:sldMkLst>
        <pc:spChg chg="mod">
          <ac:chgData name="brianhschan@gmail.com" userId="a7177575e55980e1" providerId="LiveId" clId="{A9E3BE2D-B58D-448C-B3A7-5C1CAE1C1CFC}" dt="2022-11-26T02:40:06.907" v="3396" actId="20577"/>
          <ac:spMkLst>
            <pc:docMk/>
            <pc:sldMk cId="2634511714" sldId="280"/>
            <ac:spMk id="2" creationId="{346CD05B-9BC6-5691-C977-DEA08E28C20A}"/>
          </ac:spMkLst>
        </pc:spChg>
        <pc:spChg chg="mod">
          <ac:chgData name="brianhschan@gmail.com" userId="a7177575e55980e1" providerId="LiveId" clId="{A9E3BE2D-B58D-448C-B3A7-5C1CAE1C1CFC}" dt="2022-11-26T02:46:08.060" v="3869" actId="113"/>
          <ac:spMkLst>
            <pc:docMk/>
            <pc:sldMk cId="2634511714" sldId="280"/>
            <ac:spMk id="3" creationId="{97F2543C-7F10-AFAA-41F0-85236E241791}"/>
          </ac:spMkLst>
        </pc:spChg>
      </pc:sldChg>
      <pc:sldChg chg="modSp new mod">
        <pc:chgData name="brianhschan@gmail.com" userId="a7177575e55980e1" providerId="LiveId" clId="{A9E3BE2D-B58D-448C-B3A7-5C1CAE1C1CFC}" dt="2022-11-26T03:45:58.082" v="5260" actId="114"/>
        <pc:sldMkLst>
          <pc:docMk/>
          <pc:sldMk cId="1351301706" sldId="281"/>
        </pc:sldMkLst>
        <pc:spChg chg="mod">
          <ac:chgData name="brianhschan@gmail.com" userId="a7177575e55980e1" providerId="LiveId" clId="{A9E3BE2D-B58D-448C-B3A7-5C1CAE1C1CFC}" dt="2022-11-26T02:53:03.204" v="4265" actId="20577"/>
          <ac:spMkLst>
            <pc:docMk/>
            <pc:sldMk cId="1351301706" sldId="281"/>
            <ac:spMk id="2" creationId="{66BB7013-023F-3F13-9B98-F71EEB16E028}"/>
          </ac:spMkLst>
        </pc:spChg>
        <pc:spChg chg="mod">
          <ac:chgData name="brianhschan@gmail.com" userId="a7177575e55980e1" providerId="LiveId" clId="{A9E3BE2D-B58D-448C-B3A7-5C1CAE1C1CFC}" dt="2022-11-26T03:45:58.082" v="5260" actId="114"/>
          <ac:spMkLst>
            <pc:docMk/>
            <pc:sldMk cId="1351301706" sldId="281"/>
            <ac:spMk id="3" creationId="{B919C909-FA26-5776-E3F1-0AF66B5AE26F}"/>
          </ac:spMkLst>
        </pc:spChg>
      </pc:sldChg>
      <pc:sldChg chg="modSp new mod ord">
        <pc:chgData name="brianhschan@gmail.com" userId="a7177575e55980e1" providerId="LiveId" clId="{A9E3BE2D-B58D-448C-B3A7-5C1CAE1C1CFC}" dt="2022-11-26T11:56:43.437" v="6347" actId="20577"/>
        <pc:sldMkLst>
          <pc:docMk/>
          <pc:sldMk cId="679246681" sldId="282"/>
        </pc:sldMkLst>
        <pc:spChg chg="mod">
          <ac:chgData name="brianhschan@gmail.com" userId="a7177575e55980e1" providerId="LiveId" clId="{A9E3BE2D-B58D-448C-B3A7-5C1CAE1C1CFC}" dt="2022-11-26T03:17:54.812" v="5079" actId="255"/>
          <ac:spMkLst>
            <pc:docMk/>
            <pc:sldMk cId="679246681" sldId="282"/>
            <ac:spMk id="2" creationId="{3391BDA3-6CDC-1633-C273-5B72C4C4D913}"/>
          </ac:spMkLst>
        </pc:spChg>
        <pc:spChg chg="mod">
          <ac:chgData name="brianhschan@gmail.com" userId="a7177575e55980e1" providerId="LiveId" clId="{A9E3BE2D-B58D-448C-B3A7-5C1CAE1C1CFC}" dt="2022-11-26T11:56:43.437" v="6347" actId="20577"/>
          <ac:spMkLst>
            <pc:docMk/>
            <pc:sldMk cId="679246681" sldId="282"/>
            <ac:spMk id="3" creationId="{8AA815A8-FBEE-406D-1F38-2BB37A6E5722}"/>
          </ac:spMkLst>
        </pc:spChg>
      </pc:sldChg>
      <pc:sldChg chg="modSp new mod">
        <pc:chgData name="brianhschan@gmail.com" userId="a7177575e55980e1" providerId="LiveId" clId="{A9E3BE2D-B58D-448C-B3A7-5C1CAE1C1CFC}" dt="2022-11-26T04:03:42.793" v="6205" actId="113"/>
        <pc:sldMkLst>
          <pc:docMk/>
          <pc:sldMk cId="4244149294" sldId="283"/>
        </pc:sldMkLst>
        <pc:spChg chg="mod">
          <ac:chgData name="brianhschan@gmail.com" userId="a7177575e55980e1" providerId="LiveId" clId="{A9E3BE2D-B58D-448C-B3A7-5C1CAE1C1CFC}" dt="2022-11-26T03:55:20.316" v="5666" actId="20577"/>
          <ac:spMkLst>
            <pc:docMk/>
            <pc:sldMk cId="4244149294" sldId="283"/>
            <ac:spMk id="2" creationId="{00FC6B98-A2AD-82A9-1BD2-7E82AE4B38F4}"/>
          </ac:spMkLst>
        </pc:spChg>
        <pc:spChg chg="mod">
          <ac:chgData name="brianhschan@gmail.com" userId="a7177575e55980e1" providerId="LiveId" clId="{A9E3BE2D-B58D-448C-B3A7-5C1CAE1C1CFC}" dt="2022-11-26T04:03:42.793" v="6205" actId="113"/>
          <ac:spMkLst>
            <pc:docMk/>
            <pc:sldMk cId="4244149294" sldId="283"/>
            <ac:spMk id="3" creationId="{684101AE-8FD7-E4DA-223D-D45FFEE028EE}"/>
          </ac:spMkLst>
        </pc:spChg>
      </pc:sldChg>
      <pc:sldChg chg="modSp mod">
        <pc:chgData name="brianhschan@gmail.com" userId="a7177575e55980e1" providerId="LiveId" clId="{A9E3BE2D-B58D-448C-B3A7-5C1CAE1C1CFC}" dt="2022-11-26T12:02:18.685" v="6635" actId="6549"/>
        <pc:sldMkLst>
          <pc:docMk/>
          <pc:sldMk cId="4275521427" sldId="284"/>
        </pc:sldMkLst>
        <pc:spChg chg="mod">
          <ac:chgData name="brianhschan@gmail.com" userId="a7177575e55980e1" providerId="LiveId" clId="{A9E3BE2D-B58D-448C-B3A7-5C1CAE1C1CFC}" dt="2022-11-26T12:02:18.685" v="6635" actId="6549"/>
          <ac:spMkLst>
            <pc:docMk/>
            <pc:sldMk cId="4275521427" sldId="284"/>
            <ac:spMk id="3" creationId="{DCF7AE00-CF27-D39E-F5C0-B7CED0FAA4FE}"/>
          </ac:spMkLst>
        </pc:spChg>
      </pc:sldChg>
      <pc:sldChg chg="modSp mod">
        <pc:chgData name="brianhschan@gmail.com" userId="a7177575e55980e1" providerId="LiveId" clId="{A9E3BE2D-B58D-448C-B3A7-5C1CAE1C1CFC}" dt="2022-11-27T06:28:45.530" v="6636" actId="5793"/>
        <pc:sldMkLst>
          <pc:docMk/>
          <pc:sldMk cId="3576743688" sldId="285"/>
        </pc:sldMkLst>
        <pc:spChg chg="mod">
          <ac:chgData name="brianhschan@gmail.com" userId="a7177575e55980e1" providerId="LiveId" clId="{A9E3BE2D-B58D-448C-B3A7-5C1CAE1C1CFC}" dt="2022-11-27T06:28:45.530" v="6636" actId="5793"/>
          <ac:spMkLst>
            <pc:docMk/>
            <pc:sldMk cId="3576743688" sldId="285"/>
            <ac:spMk id="3" creationId="{9A346883-B410-94ED-5628-2E19C85D9647}"/>
          </ac:spMkLst>
        </pc:spChg>
      </pc:sldChg>
      <pc:sldChg chg="modSp mod">
        <pc:chgData name="brianhschan@gmail.com" userId="a7177575e55980e1" providerId="LiveId" clId="{A9E3BE2D-B58D-448C-B3A7-5C1CAE1C1CFC}" dt="2022-11-26T06:52:46.991" v="6322" actId="20577"/>
        <pc:sldMkLst>
          <pc:docMk/>
          <pc:sldMk cId="3314481248" sldId="287"/>
        </pc:sldMkLst>
        <pc:spChg chg="mod">
          <ac:chgData name="brianhschan@gmail.com" userId="a7177575e55980e1" providerId="LiveId" clId="{A9E3BE2D-B58D-448C-B3A7-5C1CAE1C1CFC}" dt="2022-11-26T06:52:46.991" v="6322" actId="20577"/>
          <ac:spMkLst>
            <pc:docMk/>
            <pc:sldMk cId="3314481248" sldId="287"/>
            <ac:spMk id="3" creationId="{EA5BFDD1-43BB-D776-AA39-9C0059058DA5}"/>
          </ac:spMkLst>
        </pc:spChg>
      </pc:sldChg>
      <pc:sldChg chg="modSp mod">
        <pc:chgData name="brianhschan@gmail.com" userId="a7177575e55980e1" providerId="LiveId" clId="{A9E3BE2D-B58D-448C-B3A7-5C1CAE1C1CFC}" dt="2022-12-05T10:20:38.102" v="7400" actId="20577"/>
        <pc:sldMkLst>
          <pc:docMk/>
          <pc:sldMk cId="179785287" sldId="288"/>
        </pc:sldMkLst>
        <pc:spChg chg="mod">
          <ac:chgData name="brianhschan@gmail.com" userId="a7177575e55980e1" providerId="LiveId" clId="{A9E3BE2D-B58D-448C-B3A7-5C1CAE1C1CFC}" dt="2022-12-05T10:20:38.102" v="7400" actId="20577"/>
          <ac:spMkLst>
            <pc:docMk/>
            <pc:sldMk cId="179785287" sldId="288"/>
            <ac:spMk id="3" creationId="{16033A50-C541-48B6-8777-D6A01464167E}"/>
          </ac:spMkLst>
        </pc:spChg>
      </pc:sldChg>
      <pc:sldChg chg="modSp mod">
        <pc:chgData name="brianhschan@gmail.com" userId="a7177575e55980e1" providerId="LiveId" clId="{A9E3BE2D-B58D-448C-B3A7-5C1CAE1C1CFC}" dt="2022-12-05T10:19:51.052" v="7386"/>
        <pc:sldMkLst>
          <pc:docMk/>
          <pc:sldMk cId="3945591069" sldId="289"/>
        </pc:sldMkLst>
        <pc:spChg chg="mod">
          <ac:chgData name="brianhschan@gmail.com" userId="a7177575e55980e1" providerId="LiveId" clId="{A9E3BE2D-B58D-448C-B3A7-5C1CAE1C1CFC}" dt="2022-12-05T10:19:51.052" v="7386"/>
          <ac:spMkLst>
            <pc:docMk/>
            <pc:sldMk cId="3945591069" sldId="289"/>
            <ac:spMk id="3" creationId="{DE50CF04-7ABD-775C-54DD-5F33371FB24F}"/>
          </ac:spMkLst>
        </pc:spChg>
      </pc:sldChg>
      <pc:sldChg chg="addSp delSp modSp new mod ord modClrScheme chgLayout">
        <pc:chgData name="brianhschan@gmail.com" userId="a7177575e55980e1" providerId="LiveId" clId="{A9E3BE2D-B58D-448C-B3A7-5C1CAE1C1CFC}" dt="2022-11-26T06:49:12.234" v="6267"/>
        <pc:sldMkLst>
          <pc:docMk/>
          <pc:sldMk cId="1709069501" sldId="291"/>
        </pc:sldMkLst>
        <pc:spChg chg="del">
          <ac:chgData name="brianhschan@gmail.com" userId="a7177575e55980e1" providerId="LiveId" clId="{A9E3BE2D-B58D-448C-B3A7-5C1CAE1C1CFC}" dt="2022-11-26T06:43:24.557" v="6244" actId="700"/>
          <ac:spMkLst>
            <pc:docMk/>
            <pc:sldMk cId="1709069501" sldId="291"/>
            <ac:spMk id="2" creationId="{EBF432C8-361B-B430-459B-3A330AE42746}"/>
          </ac:spMkLst>
        </pc:spChg>
        <pc:spChg chg="del">
          <ac:chgData name="brianhschan@gmail.com" userId="a7177575e55980e1" providerId="LiveId" clId="{A9E3BE2D-B58D-448C-B3A7-5C1CAE1C1CFC}" dt="2022-11-26T06:43:24.557" v="6244" actId="700"/>
          <ac:spMkLst>
            <pc:docMk/>
            <pc:sldMk cId="1709069501" sldId="291"/>
            <ac:spMk id="3" creationId="{C783BF9E-F7B0-8F50-E258-A06129F86C1A}"/>
          </ac:spMkLst>
        </pc:spChg>
        <pc:picChg chg="add mod">
          <ac:chgData name="brianhschan@gmail.com" userId="a7177575e55980e1" providerId="LiveId" clId="{A9E3BE2D-B58D-448C-B3A7-5C1CAE1C1CFC}" dt="2022-11-26T06:48:26.739" v="6247" actId="962"/>
          <ac:picMkLst>
            <pc:docMk/>
            <pc:sldMk cId="1709069501" sldId="291"/>
            <ac:picMk id="5" creationId="{46981126-501D-B694-4B36-756F24A5535F}"/>
          </ac:picMkLst>
        </pc:picChg>
      </pc:sldChg>
      <pc:sldChg chg="new del">
        <pc:chgData name="brianhschan@gmail.com" userId="a7177575e55980e1" providerId="LiveId" clId="{A9E3BE2D-B58D-448C-B3A7-5C1CAE1C1CFC}" dt="2022-11-26T09:10:53.764" v="6327" actId="2696"/>
        <pc:sldMkLst>
          <pc:docMk/>
          <pc:sldMk cId="160513451" sldId="292"/>
        </pc:sldMkLst>
      </pc:sldChg>
      <pc:sldChg chg="addSp delSp modSp new mod modClrScheme chgLayout">
        <pc:chgData name="brianhschan@gmail.com" userId="a7177575e55980e1" providerId="LiveId" clId="{A9E3BE2D-B58D-448C-B3A7-5C1CAE1C1CFC}" dt="2022-11-30T13:48:56.716" v="6720" actId="14100"/>
        <pc:sldMkLst>
          <pc:docMk/>
          <pc:sldMk cId="2900929450" sldId="292"/>
        </pc:sldMkLst>
        <pc:spChg chg="del">
          <ac:chgData name="brianhschan@gmail.com" userId="a7177575e55980e1" providerId="LiveId" clId="{A9E3BE2D-B58D-448C-B3A7-5C1CAE1C1CFC}" dt="2022-11-30T13:48:38.554" v="6714" actId="700"/>
          <ac:spMkLst>
            <pc:docMk/>
            <pc:sldMk cId="2900929450" sldId="292"/>
            <ac:spMk id="2" creationId="{D461E8FA-43E2-FFF9-DA38-F9FCF69F4464}"/>
          </ac:spMkLst>
        </pc:spChg>
        <pc:spChg chg="del">
          <ac:chgData name="brianhschan@gmail.com" userId="a7177575e55980e1" providerId="LiveId" clId="{A9E3BE2D-B58D-448C-B3A7-5C1CAE1C1CFC}" dt="2022-11-30T13:48:38.554" v="6714" actId="700"/>
          <ac:spMkLst>
            <pc:docMk/>
            <pc:sldMk cId="2900929450" sldId="292"/>
            <ac:spMk id="3" creationId="{0E29DD9C-1111-2D41-4DC0-E1353FBED239}"/>
          </ac:spMkLst>
        </pc:spChg>
        <pc:picChg chg="add mod">
          <ac:chgData name="brianhschan@gmail.com" userId="a7177575e55980e1" providerId="LiveId" clId="{A9E3BE2D-B58D-448C-B3A7-5C1CAE1C1CFC}" dt="2022-11-30T13:48:56.716" v="6720" actId="14100"/>
          <ac:picMkLst>
            <pc:docMk/>
            <pc:sldMk cId="2900929450" sldId="292"/>
            <ac:picMk id="5" creationId="{CA1A9AFB-DB92-7E08-3B6E-ABBB6FE6374E}"/>
          </ac:picMkLst>
        </pc:picChg>
      </pc:sldChg>
      <pc:sldChg chg="addSp modSp new mod">
        <pc:chgData name="brianhschan@gmail.com" userId="a7177575e55980e1" providerId="LiveId" clId="{A9E3BE2D-B58D-448C-B3A7-5C1CAE1C1CFC}" dt="2022-11-30T13:54:09.985" v="6746" actId="14100"/>
        <pc:sldMkLst>
          <pc:docMk/>
          <pc:sldMk cId="4059837691" sldId="293"/>
        </pc:sldMkLst>
        <pc:picChg chg="add mod">
          <ac:chgData name="brianhschan@gmail.com" userId="a7177575e55980e1" providerId="LiveId" clId="{A9E3BE2D-B58D-448C-B3A7-5C1CAE1C1CFC}" dt="2022-11-30T13:54:09.985" v="6746" actId="14100"/>
          <ac:picMkLst>
            <pc:docMk/>
            <pc:sldMk cId="4059837691" sldId="293"/>
            <ac:picMk id="3" creationId="{5B4EA80D-6ADB-E4C4-3425-DF45537BFDE7}"/>
          </ac:picMkLst>
        </pc:picChg>
      </pc:sldChg>
      <pc:sldChg chg="addSp modSp new mod">
        <pc:chgData name="brianhschan@gmail.com" userId="a7177575e55980e1" providerId="LiveId" clId="{A9E3BE2D-B58D-448C-B3A7-5C1CAE1C1CFC}" dt="2022-12-05T09:57:05.514" v="6749" actId="27614"/>
        <pc:sldMkLst>
          <pc:docMk/>
          <pc:sldMk cId="3922974975" sldId="294"/>
        </pc:sldMkLst>
        <pc:picChg chg="add mod">
          <ac:chgData name="brianhschan@gmail.com" userId="a7177575e55980e1" providerId="LiveId" clId="{A9E3BE2D-B58D-448C-B3A7-5C1CAE1C1CFC}" dt="2022-12-05T09:57:05.514" v="6749" actId="27614"/>
          <ac:picMkLst>
            <pc:docMk/>
            <pc:sldMk cId="3922974975" sldId="294"/>
            <ac:picMk id="3" creationId="{B58639F4-B7C9-D31F-FEF2-C2D686CD3FE6}"/>
          </ac:picMkLst>
        </pc:picChg>
      </pc:sldChg>
      <pc:sldMasterChg chg="add del addSldLayout delSldLayout">
        <pc:chgData name="brianhschan@gmail.com" userId="a7177575e55980e1" providerId="LiveId" clId="{A9E3BE2D-B58D-448C-B3A7-5C1CAE1C1CFC}" dt="2022-11-21T05:53:44.733" v="153" actId="26606"/>
        <pc:sldMasterMkLst>
          <pc:docMk/>
          <pc:sldMasterMk cId="3453067542" sldId="2147483660"/>
        </pc:sldMasterMkLst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3967638947" sldId="2147483661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1632855391" sldId="2147483662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739507191" sldId="2147483663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2817370736" sldId="2147483664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1214855268" sldId="2147483665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2876854324" sldId="2147483666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1620622803" sldId="2147483667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1588551849" sldId="2147483668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2529097731" sldId="2147483669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1411190664" sldId="2147483670"/>
          </pc:sldLayoutMkLst>
        </pc:sldLayoutChg>
        <pc:sldLayoutChg chg="add del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3453067542" sldId="2147483660"/>
            <pc:sldLayoutMk cId="3573144238" sldId="2147483671"/>
          </pc:sldLayoutMkLst>
        </pc:sldLayoutChg>
      </pc:sldMasterChg>
      <pc:sldMasterChg chg="add del addSldLayout delSldLayout">
        <pc:chgData name="brianhschan@gmail.com" userId="a7177575e55980e1" providerId="LiveId" clId="{A9E3BE2D-B58D-448C-B3A7-5C1CAE1C1CFC}" dt="2022-11-21T05:53:44.632" v="152" actId="26606"/>
        <pc:sldMasterMkLst>
          <pc:docMk/>
          <pc:sldMasterMk cId="3661534798" sldId="2147483685"/>
        </pc:sldMasterMkLst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3523001621" sldId="2147483674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60869983" sldId="2147483675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1382290494" sldId="2147483676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2088214108" sldId="2147483677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2468416831" sldId="2147483678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3341309238" sldId="2147483679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44885140" sldId="2147483680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3371835472" sldId="2147483681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3970514376" sldId="2147483682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2372908184" sldId="2147483683"/>
          </pc:sldLayoutMkLst>
        </pc:sldLayoutChg>
        <pc:sldLayoutChg chg="add del">
          <pc:chgData name="brianhschan@gmail.com" userId="a7177575e55980e1" providerId="LiveId" clId="{A9E3BE2D-B58D-448C-B3A7-5C1CAE1C1CFC}" dt="2022-11-21T05:53:44.632" v="152" actId="26606"/>
          <pc:sldLayoutMkLst>
            <pc:docMk/>
            <pc:sldMasterMk cId="3661534798" sldId="2147483685"/>
            <pc:sldLayoutMk cId="3910716837" sldId="2147483684"/>
          </pc:sldLayoutMkLst>
        </pc:sldLayoutChg>
      </pc:sldMasterChg>
      <pc:sldMasterChg chg="add addSldLayout">
        <pc:chgData name="brianhschan@gmail.com" userId="a7177575e55980e1" providerId="LiveId" clId="{A9E3BE2D-B58D-448C-B3A7-5C1CAE1C1CFC}" dt="2022-11-21T05:53:44.733" v="153" actId="26606"/>
        <pc:sldMasterMkLst>
          <pc:docMk/>
          <pc:sldMasterMk cId="1031193507" sldId="2147483737"/>
        </pc:sldMasterMkLst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482341161" sldId="2147483726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1661271185" sldId="2147483727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1066862663" sldId="2147483728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4102864852" sldId="2147483729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1946225818" sldId="2147483730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1092141876" sldId="2147483731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3437531632" sldId="2147483732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3288081305" sldId="2147483733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4234540403" sldId="2147483734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3372757576" sldId="2147483735"/>
          </pc:sldLayoutMkLst>
        </pc:sldLayoutChg>
        <pc:sldLayoutChg chg="add">
          <pc:chgData name="brianhschan@gmail.com" userId="a7177575e55980e1" providerId="LiveId" clId="{A9E3BE2D-B58D-448C-B3A7-5C1CAE1C1CFC}" dt="2022-11-21T05:53:44.733" v="153" actId="26606"/>
          <pc:sldLayoutMkLst>
            <pc:docMk/>
            <pc:sldMasterMk cId="1031193507" sldId="2147483737"/>
            <pc:sldLayoutMk cId="394412459" sldId="2147483736"/>
          </pc:sldLayoutMkLst>
        </pc:sldLayoutChg>
      </pc:sldMasterChg>
      <pc:sldMasterChg chg="add del addSldLayout delSldLayout">
        <pc:chgData name="brianhschan@gmail.com" userId="a7177575e55980e1" providerId="LiveId" clId="{A9E3BE2D-B58D-448C-B3A7-5C1CAE1C1CFC}" dt="2022-11-24T07:50:56.547" v="190" actId="26606"/>
        <pc:sldMasterMkLst>
          <pc:docMk/>
          <pc:sldMasterMk cId="2280287383" sldId="2147483821"/>
        </pc:sldMasterMkLst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1993149828" sldId="2147483822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2806029147" sldId="2147483823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549139259" sldId="2147483824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25456897" sldId="2147483825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666985315" sldId="2147483826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3565906285" sldId="2147483827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803358035" sldId="2147483828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3499829165" sldId="2147483829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892583962" sldId="2147483830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4030994348" sldId="2147483831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524651125" sldId="2147483832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2296095173" sldId="2147483833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526095236" sldId="2147483834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2923773089" sldId="2147483835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3952840517" sldId="2147483836"/>
          </pc:sldLayoutMkLst>
        </pc:sldLayoutChg>
        <pc:sldLayoutChg chg="add del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2280287383" sldId="2147483821"/>
            <pc:sldLayoutMk cId="1163331141" sldId="2147483837"/>
          </pc:sldLayoutMkLst>
        </pc:sldLayoutChg>
      </pc:sldMasterChg>
      <pc:sldMasterChg chg="add addSldLayout">
        <pc:chgData name="brianhschan@gmail.com" userId="a7177575e55980e1" providerId="LiveId" clId="{A9E3BE2D-B58D-448C-B3A7-5C1CAE1C1CFC}" dt="2022-11-24T07:50:56.547" v="190" actId="26606"/>
        <pc:sldMasterMkLst>
          <pc:docMk/>
          <pc:sldMasterMk cId="4105608804" sldId="2147483846"/>
        </pc:sldMasterMkLst>
        <pc:sldLayoutChg chg="ad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428904385" sldId="2147483838"/>
          </pc:sldLayoutMkLst>
        </pc:sldLayoutChg>
        <pc:sldLayoutChg chg="ad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1667808687" sldId="2147483839"/>
          </pc:sldLayoutMkLst>
        </pc:sldLayoutChg>
        <pc:sldLayoutChg chg="ad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330997620" sldId="2147483840"/>
          </pc:sldLayoutMkLst>
        </pc:sldLayoutChg>
        <pc:sldLayoutChg chg="ad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3747012549" sldId="2147483841"/>
          </pc:sldLayoutMkLst>
        </pc:sldLayoutChg>
        <pc:sldLayoutChg chg="ad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3736915666" sldId="2147483842"/>
          </pc:sldLayoutMkLst>
        </pc:sldLayoutChg>
        <pc:sldLayoutChg chg="ad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1359842925" sldId="2147483843"/>
          </pc:sldLayoutMkLst>
        </pc:sldLayoutChg>
        <pc:sldLayoutChg chg="ad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3596881394" sldId="2147483844"/>
          </pc:sldLayoutMkLst>
        </pc:sldLayoutChg>
        <pc:sldLayoutChg chg="ad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1914619909" sldId="2147483845"/>
          </pc:sldLayoutMkLst>
        </pc:sldLayoutChg>
        <pc:sldLayoutChg chg="add replI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1496171829" sldId="2147483847"/>
          </pc:sldLayoutMkLst>
        </pc:sldLayoutChg>
        <pc:sldLayoutChg chg="add replI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1840581854" sldId="2147483848"/>
          </pc:sldLayoutMkLst>
        </pc:sldLayoutChg>
        <pc:sldLayoutChg chg="add replId">
          <pc:chgData name="brianhschan@gmail.com" userId="a7177575e55980e1" providerId="LiveId" clId="{A9E3BE2D-B58D-448C-B3A7-5C1CAE1C1CFC}" dt="2022-11-24T07:50:56.547" v="190" actId="26606"/>
          <pc:sldLayoutMkLst>
            <pc:docMk/>
            <pc:sldMasterMk cId="4105608804" sldId="2147483846"/>
            <pc:sldLayoutMk cId="1566081410" sldId="2147483849"/>
          </pc:sldLayoutMkLst>
        </pc:sldLayoutChg>
      </pc:sldMasterChg>
      <pc:sldMasterChg chg="add del addSldLayout delSldLayout">
        <pc:chgData name="brianhschan@gmail.com" userId="a7177575e55980e1" providerId="LiveId" clId="{A9E3BE2D-B58D-448C-B3A7-5C1CAE1C1CFC}" dt="2022-11-24T07:50:56.469" v="189" actId="26606"/>
        <pc:sldMasterMkLst>
          <pc:docMk/>
          <pc:sldMasterMk cId="3596694320" sldId="2147483859"/>
        </pc:sldMasterMkLst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1841749802" sldId="2147483848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1046039939" sldId="2147483849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4282090468" sldId="2147483850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3846465371" sldId="2147483851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1320807070" sldId="2147483852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2697652250" sldId="2147483853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247764516" sldId="2147483854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2524381480" sldId="2147483855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70796298" sldId="2147483856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3973350433" sldId="2147483857"/>
          </pc:sldLayoutMkLst>
        </pc:sldLayoutChg>
        <pc:sldLayoutChg chg="add del">
          <pc:chgData name="brianhschan@gmail.com" userId="a7177575e55980e1" providerId="LiveId" clId="{A9E3BE2D-B58D-448C-B3A7-5C1CAE1C1CFC}" dt="2022-11-24T07:50:56.469" v="189" actId="26606"/>
          <pc:sldLayoutMkLst>
            <pc:docMk/>
            <pc:sldMasterMk cId="3596694320" sldId="2147483859"/>
            <pc:sldLayoutMk cId="1009173578" sldId="2147483858"/>
          </pc:sldLayoutMkLst>
        </pc:sldLayoutChg>
      </pc:sldMasterChg>
      <pc:sldMasterChg chg="add del addSldLayout delSldLayout">
        <pc:chgData name="brianhschan@gmail.com" userId="a7177575e55980e1" providerId="LiveId" clId="{A9E3BE2D-B58D-448C-B3A7-5C1CAE1C1CFC}" dt="2022-11-24T07:50:50.642" v="187" actId="26606"/>
        <pc:sldMasterMkLst>
          <pc:docMk/>
          <pc:sldMasterMk cId="3514626673" sldId="2147483898"/>
        </pc:sldMasterMkLst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626620642" sldId="2147483887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887614018" sldId="2147483888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3496879036" sldId="2147483889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3828147785" sldId="2147483890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1752274063" sldId="2147483891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2699084441" sldId="2147483892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1937309127" sldId="2147483893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1415552097" sldId="2147483894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1660667677" sldId="2147483895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1089555360" sldId="2147483896"/>
          </pc:sldLayoutMkLst>
        </pc:sldLayoutChg>
        <pc:sldLayoutChg chg="add del">
          <pc:chgData name="brianhschan@gmail.com" userId="a7177575e55980e1" providerId="LiveId" clId="{A9E3BE2D-B58D-448C-B3A7-5C1CAE1C1CFC}" dt="2022-11-24T07:50:50.642" v="187" actId="26606"/>
          <pc:sldLayoutMkLst>
            <pc:docMk/>
            <pc:sldMasterMk cId="3514626673" sldId="2147483898"/>
            <pc:sldLayoutMk cId="1515559611" sldId="214748389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Tuesday, December 6,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1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Tuesday, December 6,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91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4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81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1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0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8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81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71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4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Tuesday, December 6,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Tuesday, December 6,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0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39" r:id="rId6"/>
    <p:sldLayoutId id="2147483849" r:id="rId7"/>
    <p:sldLayoutId id="2147483848" r:id="rId8"/>
    <p:sldLayoutId id="2147483847" r:id="rId9"/>
    <p:sldLayoutId id="2147483838" r:id="rId10"/>
    <p:sldLayoutId id="214748384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cambridge-org.libezproxy.um.edu.mo/core/journals/english-language-and-linguistics/article/is-there-a-new-which-in-town/962BB75BE5CAE8B3C1EA4B6B30302C8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79122-FF5F-26DD-D081-01F4D216E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30826"/>
            <a:ext cx="9144000" cy="2896513"/>
          </a:xfrm>
        </p:spPr>
        <p:txBody>
          <a:bodyPr>
            <a:normAutofit fontScale="90000"/>
          </a:bodyPr>
          <a:lstStyle/>
          <a:p>
            <a:br>
              <a:rPr lang="en-GB" altLang="zh-TW" sz="2800" b="1" dirty="0"/>
            </a:br>
            <a:r>
              <a:rPr lang="zh-TW" altLang="en-US" sz="2800" b="1" dirty="0"/>
              <a:t>香港粵語裡的</a:t>
            </a:r>
            <a:r>
              <a:rPr lang="en-GB" altLang="zh-TW" sz="2800" b="1" dirty="0"/>
              <a:t>which/which is</a:t>
            </a:r>
            <a:r>
              <a:rPr lang="zh-TW" altLang="en-US" sz="2800" b="1" dirty="0"/>
              <a:t>關係子句</a:t>
            </a:r>
            <a:br>
              <a:rPr lang="en-GB" sz="2800" b="1" dirty="0"/>
            </a:br>
            <a:br>
              <a:rPr lang="en-GB" sz="2800" b="1" dirty="0"/>
            </a:br>
            <a:r>
              <a:rPr lang="en-GB" sz="2800" b="1" dirty="0"/>
              <a:t>Revisiting </a:t>
            </a:r>
            <a:r>
              <a:rPr lang="en-GB" sz="2800" b="1" i="1" dirty="0"/>
              <a:t>which/which-is </a:t>
            </a:r>
            <a:r>
              <a:rPr lang="en-GB" sz="2800" b="1" dirty="0"/>
              <a:t>relatives in Hong Kong Cantonese</a:t>
            </a:r>
            <a:br>
              <a:rPr lang="en-GB" sz="2800" dirty="0"/>
            </a:br>
            <a:br>
              <a:rPr lang="en-GB" sz="2800" dirty="0"/>
            </a:br>
            <a:r>
              <a:rPr lang="zh-TW" altLang="en-US" sz="2800" dirty="0"/>
              <a:t>陳學成</a:t>
            </a:r>
            <a:r>
              <a:rPr lang="en-GB" altLang="zh-TW" sz="2800" dirty="0"/>
              <a:t>/</a:t>
            </a:r>
            <a:r>
              <a:rPr lang="en-GB" sz="2800" dirty="0"/>
              <a:t>Brian </a:t>
            </a:r>
            <a:r>
              <a:rPr lang="en-GB" sz="2800" dirty="0" err="1"/>
              <a:t>Hok</a:t>
            </a:r>
            <a:r>
              <a:rPr lang="en-GB" sz="2800" dirty="0"/>
              <a:t>-Shing Chan </a:t>
            </a:r>
            <a:br>
              <a:rPr lang="en-GB" sz="2800" dirty="0"/>
            </a:br>
            <a:r>
              <a:rPr lang="zh-TW" altLang="en-US" sz="2800" dirty="0"/>
              <a:t>澳門大學人文學院英文系</a:t>
            </a:r>
            <a:br>
              <a:rPr lang="en-GB" altLang="zh-TW" sz="2800" dirty="0"/>
            </a:br>
            <a:r>
              <a:rPr lang="en-GB" altLang="zh-TW" sz="2800" dirty="0"/>
              <a:t>Department of English, FAH, University of Macau</a:t>
            </a:r>
            <a:br>
              <a:rPr lang="en-GB" sz="2800" dirty="0"/>
            </a:br>
            <a:endParaRPr lang="en-MO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4FFC54-69B1-88E1-D17D-F8079BA825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Paper presented at </a:t>
            </a:r>
            <a:r>
              <a:rPr lang="en-GB" sz="2400" dirty="0"/>
              <a:t>2</a:t>
            </a:r>
            <a:r>
              <a:rPr lang="en-GB" sz="2400" baseline="30000" dirty="0"/>
              <a:t>nd</a:t>
            </a:r>
            <a:r>
              <a:rPr lang="en-GB" sz="2400" dirty="0"/>
              <a:t> Macau Roundtable on linguistics</a:t>
            </a:r>
          </a:p>
          <a:p>
            <a:r>
              <a:rPr lang="zh-TW" altLang="en-US" sz="2400" dirty="0"/>
              <a:t>第二屆鏡海語言學圓桌會議</a:t>
            </a:r>
            <a:endParaRPr lang="en-GB" sz="2400" dirty="0"/>
          </a:p>
          <a:p>
            <a:r>
              <a:rPr lang="en-GB" sz="2000" dirty="0"/>
              <a:t>University of Macau, December 5, 2022</a:t>
            </a:r>
            <a:endParaRPr lang="en-MO" sz="2000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82312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F69EE-2231-E4A3-F9F6-DCEC657C9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Code-switching in Hong Kong</a:t>
            </a:r>
            <a:endParaRPr lang="en-MO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36124-35E1-1896-D309-7B418E2DB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Cantonese-English code-switching has been a common feature of Hong Kong Cantonese, and it has been well documented and studied.</a:t>
            </a:r>
          </a:p>
          <a:p>
            <a:r>
              <a:rPr lang="en-GB" dirty="0"/>
              <a:t>This contact phenomenon most probably arose in the late 1970s (Gibbons 1979, 1987; Luke and Richards, 1982) though the linguists used different names (MIX, code-mixing).</a:t>
            </a:r>
          </a:p>
          <a:p>
            <a:r>
              <a:rPr lang="en-GB" dirty="0"/>
              <a:t>In Hong Kong, CS is largely spontaneous, unconscious and intra-sentential, echoing what </a:t>
            </a:r>
            <a:r>
              <a:rPr lang="en-GB" dirty="0" err="1"/>
              <a:t>Gumperz</a:t>
            </a:r>
            <a:r>
              <a:rPr lang="en-GB" dirty="0"/>
              <a:t> (1982) calls </a:t>
            </a:r>
            <a:r>
              <a:rPr lang="en-GB" i="1" dirty="0"/>
              <a:t>conversational code-switching</a:t>
            </a:r>
            <a:r>
              <a:rPr lang="en-GB" dirty="0"/>
              <a:t>.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5144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12A6-89F4-4201-BA12-332B2153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25" y="804519"/>
            <a:ext cx="10543030" cy="761459"/>
          </a:xfrm>
        </p:spPr>
        <p:txBody>
          <a:bodyPr>
            <a:normAutofit/>
          </a:bodyPr>
          <a:lstStyle/>
          <a:p>
            <a:r>
              <a:rPr lang="en-GB" sz="3200" dirty="0"/>
              <a:t>Code-switching in Hong Kong: Some examples</a:t>
            </a:r>
            <a:endParaRPr lang="en-MO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020F3-F919-4C70-9D02-912765BD9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/>
              <a:t>你呢個</a:t>
            </a:r>
            <a:r>
              <a:rPr lang="en-GB" altLang="zh-TW" sz="2400" dirty="0"/>
              <a:t>semester take </a:t>
            </a:r>
            <a:r>
              <a:rPr lang="zh-TW" altLang="en-US" sz="2400" dirty="0"/>
              <a:t>咗幾個</a:t>
            </a:r>
            <a:r>
              <a:rPr lang="en-GB" altLang="zh-TW" sz="2400" dirty="0"/>
              <a:t>course</a:t>
            </a:r>
            <a:r>
              <a:rPr lang="zh-TW" altLang="en-US" sz="2400" dirty="0"/>
              <a:t>呀？</a:t>
            </a:r>
            <a:endParaRPr lang="en-GB" sz="2400" dirty="0"/>
          </a:p>
          <a:p>
            <a:r>
              <a:rPr lang="zh-TW" altLang="en-US" sz="2400" dirty="0"/>
              <a:t>一陣落堂要見</a:t>
            </a:r>
            <a:r>
              <a:rPr lang="en-GB" altLang="zh-TW" sz="2400" dirty="0"/>
              <a:t>professor</a:t>
            </a:r>
          </a:p>
          <a:p>
            <a:r>
              <a:rPr lang="zh-TW" altLang="en-US" sz="2400" dirty="0"/>
              <a:t>嗰科勁多</a:t>
            </a:r>
            <a:r>
              <a:rPr lang="en-GB" altLang="zh-TW" sz="2400" dirty="0"/>
              <a:t>quiz</a:t>
            </a:r>
            <a:r>
              <a:rPr lang="zh-TW" altLang="en-US" sz="2400" dirty="0"/>
              <a:t>同</a:t>
            </a:r>
            <a:r>
              <a:rPr lang="en-GB" altLang="zh-TW" sz="2400" dirty="0"/>
              <a:t>presentations</a:t>
            </a:r>
          </a:p>
          <a:p>
            <a:r>
              <a:rPr lang="zh-TW" altLang="en-US" sz="2400" dirty="0"/>
              <a:t>你要</a:t>
            </a:r>
            <a:r>
              <a:rPr lang="en-GB" altLang="zh-TW" sz="2400" dirty="0"/>
              <a:t>keep</a:t>
            </a:r>
            <a:r>
              <a:rPr lang="zh-TW" altLang="en-US" sz="2400" dirty="0"/>
              <a:t>住做運動</a:t>
            </a:r>
            <a:endParaRPr lang="en-GB" altLang="zh-TW" sz="2400" dirty="0"/>
          </a:p>
          <a:p>
            <a:r>
              <a:rPr lang="zh-TW" altLang="en-US" sz="2400" dirty="0"/>
              <a:t>我最中意嘅係嗰個</a:t>
            </a:r>
            <a:r>
              <a:rPr lang="en-GB" altLang="zh-TW" sz="2400" dirty="0"/>
              <a:t>home-made</a:t>
            </a:r>
            <a:r>
              <a:rPr lang="zh-TW" altLang="en-US" sz="2400" dirty="0"/>
              <a:t>嘅感覺</a:t>
            </a:r>
            <a:endParaRPr lang="en-GB" altLang="zh-TW" sz="2400" dirty="0"/>
          </a:p>
          <a:p>
            <a:r>
              <a:rPr lang="zh-TW" altLang="en-US" sz="2400" dirty="0"/>
              <a:t>我嘅</a:t>
            </a:r>
            <a:r>
              <a:rPr lang="en-GB" altLang="zh-TW" sz="2400" dirty="0"/>
              <a:t>party food</a:t>
            </a:r>
            <a:r>
              <a:rPr lang="zh-TW" altLang="en-US" sz="2400" dirty="0"/>
              <a:t>最受歡迎嘅係炸雞卷</a:t>
            </a:r>
            <a:endParaRPr lang="en-GB" altLang="zh-TW" sz="2400" dirty="0"/>
          </a:p>
          <a:p>
            <a:r>
              <a:rPr lang="zh-TW" altLang="en-US" sz="2400" dirty="0"/>
              <a:t>大家記住畀</a:t>
            </a:r>
            <a:r>
              <a:rPr lang="en-GB" altLang="zh-TW" sz="2400" dirty="0"/>
              <a:t>like</a:t>
            </a:r>
            <a:r>
              <a:rPr lang="zh-TW" altLang="en-US" sz="2400" dirty="0"/>
              <a:t>同埋</a:t>
            </a:r>
            <a:r>
              <a:rPr lang="en-GB" altLang="zh-TW" sz="2400" dirty="0"/>
              <a:t>subscribe</a:t>
            </a:r>
            <a:r>
              <a:rPr lang="zh-TW" altLang="en-US" sz="2400" dirty="0"/>
              <a:t>我哋嘅</a:t>
            </a:r>
            <a:r>
              <a:rPr lang="en-GB" altLang="zh-TW" sz="2400" dirty="0"/>
              <a:t>channel</a:t>
            </a:r>
          </a:p>
          <a:p>
            <a:endParaRPr lang="en-GB" altLang="zh-TW" sz="2400" dirty="0"/>
          </a:p>
          <a:p>
            <a:endParaRPr lang="en-GB" altLang="zh-TW" sz="2400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566381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, email&#10;&#10;Description automatically generated">
            <a:extLst>
              <a:ext uri="{FF2B5EF4-FFF2-40B4-BE49-F238E27FC236}">
                <a16:creationId xmlns:a16="http://schemas.microsoft.com/office/drawing/2014/main" id="{CA1A9AFB-DB92-7E08-3B6E-ABBB6FE63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74964"/>
            <a:ext cx="10287000" cy="730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92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5B4EA80D-6ADB-E4C4-3425-DF45537BF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367144"/>
            <a:ext cx="10287000" cy="705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37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erson&#10;&#10;Description automatically generated with medium confidence">
            <a:extLst>
              <a:ext uri="{FF2B5EF4-FFF2-40B4-BE49-F238E27FC236}">
                <a16:creationId xmlns:a16="http://schemas.microsoft.com/office/drawing/2014/main" id="{B58639F4-B7C9-D31F-FEF2-C2D686CD3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74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A76B8-944E-D86A-77E3-7750BFD6B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Code-switching in Hong Kong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A202-362B-8FCF-CA48-4DD767EFC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sentence is largely Cantonese in structure but single words or short phrases are inserted into that structure. </a:t>
            </a:r>
          </a:p>
          <a:p>
            <a:endParaRPr lang="en-GB" dirty="0"/>
          </a:p>
          <a:p>
            <a:r>
              <a:rPr lang="en-GB" dirty="0"/>
              <a:t>                                        Cantonese (clause)    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                                                                   English (word/phrase)         </a:t>
            </a:r>
          </a:p>
          <a:p>
            <a:r>
              <a:rPr lang="en-GB" dirty="0"/>
              <a:t>Insertion (</a:t>
            </a:r>
            <a:r>
              <a:rPr lang="en-GB" dirty="0" err="1"/>
              <a:t>Muysken</a:t>
            </a:r>
            <a:r>
              <a:rPr lang="en-GB" dirty="0"/>
              <a:t> 2000)         </a:t>
            </a:r>
          </a:p>
          <a:p>
            <a:endParaRPr lang="en-MO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38042B7A-8F29-2DAC-026E-DE99BE196734}"/>
              </a:ext>
            </a:extLst>
          </p:cNvPr>
          <p:cNvSpPr/>
          <p:nvPr/>
        </p:nvSpPr>
        <p:spPr>
          <a:xfrm>
            <a:off x="1417348" y="3542615"/>
            <a:ext cx="6478250" cy="105676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O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36F68DA5-85E1-12B6-4FE0-5BE17F4DD11F}"/>
              </a:ext>
            </a:extLst>
          </p:cNvPr>
          <p:cNvSpPr/>
          <p:nvPr/>
        </p:nvSpPr>
        <p:spPr>
          <a:xfrm>
            <a:off x="5721844" y="4785543"/>
            <a:ext cx="484632" cy="44351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1775257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F3DB-6A90-4206-A3BE-42E485AC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The Matrix Language Frame model </a:t>
            </a:r>
            <a:br>
              <a:rPr lang="en-GB" sz="4000" dirty="0"/>
            </a:br>
            <a:r>
              <a:rPr lang="en-GB" sz="4000" dirty="0"/>
              <a:t>(Myers-</a:t>
            </a:r>
            <a:r>
              <a:rPr lang="en-GB" sz="4000" dirty="0" err="1"/>
              <a:t>Scotton</a:t>
            </a:r>
            <a:r>
              <a:rPr lang="en-GB" sz="4000" dirty="0"/>
              <a:t> 1993, 2002, etc.)</a:t>
            </a:r>
            <a:endParaRPr lang="en-MO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4D5D9-BBA2-431F-B07B-C20CE4F77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The </a:t>
            </a:r>
            <a:r>
              <a:rPr lang="en-GB" b="1"/>
              <a:t>Matrix Language </a:t>
            </a:r>
            <a:r>
              <a:rPr lang="en-GB"/>
              <a:t>sets the grammatical structure of a code-switched sentence by determining its </a:t>
            </a:r>
            <a:r>
              <a:rPr lang="en-GB" b="1"/>
              <a:t>word order </a:t>
            </a:r>
            <a:r>
              <a:rPr lang="en-GB"/>
              <a:t>and supplying the </a:t>
            </a:r>
            <a:r>
              <a:rPr lang="en-GB" b="1"/>
              <a:t>function words </a:t>
            </a:r>
            <a:r>
              <a:rPr lang="en-GB"/>
              <a:t>and </a:t>
            </a:r>
            <a:r>
              <a:rPr lang="en-GB" b="1"/>
              <a:t>bound morphemes, </a:t>
            </a:r>
            <a:r>
              <a:rPr lang="en-GB"/>
              <a:t>technically known as the </a:t>
            </a:r>
            <a:r>
              <a:rPr lang="en-GB" b="1"/>
              <a:t>system morphemes </a:t>
            </a:r>
            <a:r>
              <a:rPr lang="en-GB"/>
              <a:t>in the MLF Model</a:t>
            </a:r>
            <a:r>
              <a:rPr lang="en-GB" b="1"/>
              <a:t>.</a:t>
            </a:r>
          </a:p>
          <a:p>
            <a:r>
              <a:rPr lang="en-GB"/>
              <a:t>The </a:t>
            </a:r>
            <a:r>
              <a:rPr lang="en-GB" b="1"/>
              <a:t>Embedded Language </a:t>
            </a:r>
            <a:r>
              <a:rPr lang="en-GB"/>
              <a:t>only supplies </a:t>
            </a:r>
            <a:r>
              <a:rPr lang="en-GB" b="1"/>
              <a:t>content words </a:t>
            </a:r>
            <a:r>
              <a:rPr lang="en-GB"/>
              <a:t>or </a:t>
            </a:r>
            <a:r>
              <a:rPr lang="en-GB" b="1"/>
              <a:t>content morphemes </a:t>
            </a:r>
            <a:r>
              <a:rPr lang="en-GB"/>
              <a:t>to a code-switched sentence.</a:t>
            </a:r>
          </a:p>
          <a:p>
            <a:r>
              <a:rPr lang="en-GB"/>
              <a:t>A large part of Cantonese-English CS data documented so far fit into the MLF model with </a:t>
            </a:r>
            <a:r>
              <a:rPr lang="en-GB" b="1"/>
              <a:t>Cantonese being the Matrix Language </a:t>
            </a:r>
            <a:r>
              <a:rPr lang="en-GB"/>
              <a:t>and </a:t>
            </a:r>
            <a:r>
              <a:rPr lang="en-GB" b="1"/>
              <a:t>English being the Embedded Language</a:t>
            </a:r>
            <a:r>
              <a:rPr lang="en-GB"/>
              <a:t>. 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71451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B1708-7E17-F805-A636-9D2689159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Structural borrowing?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4D1DD-D3AF-3DCB-29F9-B92405D3B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other words, the grammar/syntax of Cantonese remains intact despite code-switching. Cantonese-English mixing in Hong Kong remains largely a </a:t>
            </a:r>
            <a:r>
              <a:rPr lang="en-GB" b="1" dirty="0"/>
              <a:t>lexical phenomenon</a:t>
            </a:r>
            <a:r>
              <a:rPr lang="en-GB" dirty="0"/>
              <a:t>.</a:t>
            </a:r>
          </a:p>
          <a:p>
            <a:r>
              <a:rPr lang="en-GB" i="1" dirty="0"/>
              <a:t>Remaining puzzles</a:t>
            </a:r>
            <a:r>
              <a:rPr lang="en-GB" dirty="0"/>
              <a:t>: </a:t>
            </a:r>
          </a:p>
          <a:p>
            <a:r>
              <a:rPr lang="en-GB" dirty="0"/>
              <a:t>Is it possible that English syntax can be transferred to Cantonese with CS?</a:t>
            </a:r>
          </a:p>
          <a:p>
            <a:r>
              <a:rPr lang="en-GB" dirty="0"/>
              <a:t>Are there exceptions of the </a:t>
            </a:r>
            <a:r>
              <a:rPr lang="en-GB" b="1" dirty="0"/>
              <a:t>Matrix Language Frame Model </a:t>
            </a:r>
            <a:r>
              <a:rPr lang="en-GB" dirty="0"/>
              <a:t>in Cantonese-English code-switching?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4231104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F204C3F-E569-8E00-651D-1CD4A082E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5" y="399708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B7212-EB52-44B2-AFAD-7BC6BDFE1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Violations of the MLF Model in Hong Kong Cantonese</a:t>
            </a:r>
            <a:endParaRPr lang="en-MO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1CFD7-6F69-4BFB-9E8A-F6760CAA1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3 patterns of structural borrowing, which I recast as constructional borrowing (Chan 2022)</a:t>
            </a:r>
          </a:p>
          <a:p>
            <a:r>
              <a:rPr lang="en-GB" sz="2800" b="1" i="1" dirty="0"/>
              <a:t>Which/which </a:t>
            </a:r>
            <a:r>
              <a:rPr lang="en-GB" sz="2800" b="1" dirty="0"/>
              <a:t>is-relative (Leung 2010)</a:t>
            </a:r>
          </a:p>
          <a:p>
            <a:r>
              <a:rPr lang="en-GB" sz="2800" dirty="0"/>
              <a:t>Complex NP involving a PP postmodifier with an English preposition (Chan 2015)</a:t>
            </a:r>
          </a:p>
          <a:p>
            <a:r>
              <a:rPr lang="en-GB" sz="2800" dirty="0"/>
              <a:t>NP hai6 P(English) NP (Chan 2018)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52251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2E567C01-6F1C-D347-7D73-5ABC0E84F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47" y="0"/>
            <a:ext cx="11339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80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5B085-DCD7-4E19-B064-8F1DF6D7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Which-relative in Hong Kong Cantonese (Leung 2010)</a:t>
            </a:r>
            <a:endParaRPr lang="en-M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DDF0A-52AF-45EE-A692-7646598FD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49" y="1527651"/>
            <a:ext cx="10463505" cy="4303702"/>
          </a:xfrm>
        </p:spPr>
        <p:txBody>
          <a:bodyPr>
            <a:normAutofit fontScale="92500"/>
          </a:bodyPr>
          <a:lstStyle/>
          <a:p>
            <a:r>
              <a:rPr lang="en-GB" dirty="0"/>
              <a:t>In Chinese varieties, including Cantonese, relative clauses are largely </a:t>
            </a:r>
            <a:r>
              <a:rPr lang="en-GB" dirty="0" err="1"/>
              <a:t>premodifying</a:t>
            </a:r>
            <a:r>
              <a:rPr lang="en-GB" dirty="0"/>
              <a:t> and prenominal whereas relative clauses in English are postmodifying.</a:t>
            </a:r>
          </a:p>
          <a:p>
            <a:pPr marL="457200" indent="-457200">
              <a:buAutoNum type="arabicParenBoth"/>
            </a:pPr>
            <a:r>
              <a:rPr lang="en-GB" i="1" dirty="0"/>
              <a:t>Which </a:t>
            </a:r>
            <a:r>
              <a:rPr lang="en-GB" dirty="0"/>
              <a:t>refers to a preceding clause</a:t>
            </a:r>
          </a:p>
          <a:p>
            <a:pPr marL="0" indent="0">
              <a:buNone/>
            </a:pPr>
            <a:r>
              <a:rPr lang="zh-TW" altLang="en-US" dirty="0"/>
              <a:t>除非           佢哋            係    會      覆    人      嘅   機構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ceoi4-fei1 [keoi5-dei6 hai6 wui2 fuk1 jan4 ge3 gei1-kau3]CLAUSE, </a:t>
            </a:r>
          </a:p>
          <a:p>
            <a:pPr marL="0" indent="0">
              <a:buNone/>
            </a:pPr>
            <a:r>
              <a:rPr lang="en-GB" b="1" dirty="0"/>
              <a:t>Which</a:t>
            </a:r>
            <a:r>
              <a:rPr lang="en-GB" dirty="0"/>
              <a:t>  </a:t>
            </a:r>
            <a:r>
              <a:rPr lang="zh-TW" altLang="en-US" dirty="0"/>
              <a:t>我     唔   知  係    唔    係    咁       啊</a:t>
            </a:r>
            <a:r>
              <a:rPr lang="en-GB" dirty="0"/>
              <a:t>   </a:t>
            </a:r>
          </a:p>
          <a:p>
            <a:pPr marL="0" indent="0">
              <a:buNone/>
            </a:pPr>
            <a:r>
              <a:rPr lang="en-GB" b="1" dirty="0"/>
              <a:t>which</a:t>
            </a:r>
            <a:r>
              <a:rPr lang="en-GB" dirty="0"/>
              <a:t> ngo5 m4 zi1 hai6-m4-hai6 gam2 aa3… </a:t>
            </a:r>
          </a:p>
          <a:p>
            <a:pPr marL="0" indent="0">
              <a:buNone/>
            </a:pPr>
            <a:r>
              <a:rPr lang="en-GB" dirty="0"/>
              <a:t> “Unless they are an organization who will make replies (to inquiries), which I don’t know is true or not…”				(Leung 2010: 71)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4815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3B38B-E060-447A-AA16-0AECBF2B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6"/>
            <a:ext cx="10543032" cy="899704"/>
          </a:xfrm>
        </p:spPr>
        <p:txBody>
          <a:bodyPr>
            <a:normAutofit/>
          </a:bodyPr>
          <a:lstStyle/>
          <a:p>
            <a:r>
              <a:rPr lang="en-GB" sz="2800" dirty="0"/>
              <a:t>Which-relative in Hong Kong Cantonese (Leung 2010)</a:t>
            </a:r>
            <a:br>
              <a:rPr lang="en-GB" sz="2800" dirty="0"/>
            </a:br>
            <a:endParaRPr lang="en-M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34F57-39CD-4626-BC8E-1EA0CFD37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002007"/>
            <a:ext cx="10543031" cy="5030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(2) </a:t>
            </a:r>
            <a:r>
              <a:rPr lang="en-GB" i="1" dirty="0"/>
              <a:t>Which </a:t>
            </a:r>
            <a:r>
              <a:rPr lang="en-GB" dirty="0"/>
              <a:t>refers to a preceding NP</a:t>
            </a:r>
          </a:p>
          <a:p>
            <a:pPr marL="0" indent="0">
              <a:buNone/>
            </a:pPr>
            <a:r>
              <a:rPr lang="en-GB" dirty="0"/>
              <a:t>   </a:t>
            </a:r>
            <a:r>
              <a:rPr lang="zh-TW" altLang="en-US" dirty="0"/>
              <a:t>張        紙  上          面      嘅   問        題           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[zoeng1 zi2 soeng6-min6 ge3 man6-tai4]NP </a:t>
            </a:r>
          </a:p>
          <a:p>
            <a:pPr marL="0" indent="0">
              <a:buNone/>
            </a:pPr>
            <a:r>
              <a:rPr lang="zh-TW" altLang="en-US" dirty="0"/>
              <a:t>個    </a:t>
            </a:r>
            <a:r>
              <a:rPr lang="en-GB" altLang="zh-TW" dirty="0"/>
              <a:t>camp</a:t>
            </a:r>
            <a:r>
              <a:rPr lang="zh-TW" altLang="en-US" dirty="0"/>
              <a:t> 裡     面      已  經       講       咗    啲   啲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go3 camp jap6-min6 ji5-ging1 gong2 zo2 dit1-dit1, </a:t>
            </a:r>
          </a:p>
          <a:p>
            <a:pPr marL="0" indent="0">
              <a:buNone/>
            </a:pPr>
            <a:r>
              <a:rPr lang="en-GB" b="1" dirty="0"/>
              <a:t>Which </a:t>
            </a:r>
            <a:r>
              <a:rPr lang="zh-TW" altLang="en-US" dirty="0"/>
              <a:t>我      覺     得     唔     駛   再     要   </a:t>
            </a:r>
            <a:r>
              <a:rPr lang="en-GB" altLang="zh-TW" dirty="0"/>
              <a:t>recap</a:t>
            </a:r>
            <a:r>
              <a:rPr lang="zh-TW" altLang="en-US" dirty="0"/>
              <a:t> </a:t>
            </a:r>
            <a:endParaRPr lang="en-GB" dirty="0"/>
          </a:p>
          <a:p>
            <a:pPr marL="0" indent="0">
              <a:buNone/>
            </a:pPr>
            <a:r>
              <a:rPr lang="en-GB" b="1" dirty="0"/>
              <a:t>which </a:t>
            </a:r>
            <a:r>
              <a:rPr lang="en-GB" dirty="0"/>
              <a:t>ngo5 gok3 dak1 m4 sai2 zoi3 jiu3 recap </a:t>
            </a:r>
          </a:p>
          <a:p>
            <a:pPr marL="0" indent="0">
              <a:buNone/>
            </a:pPr>
            <a:r>
              <a:rPr lang="en-GB" dirty="0"/>
              <a:t>“We already discussed the questions a bit on this sheet in the camp, which I think (we) don’t have to recapitulate.” 	(Leung 2010: 74)</a:t>
            </a:r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814804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CD05B-9BC6-5691-C977-DEA08E28C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Observations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2543C-7F10-AFAA-41F0-85236E241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Relative clauses are prenominal in Cantonese (a general characteristic of Sinitic languages). The post-nominal/post-clausal relative clauses most likely draws on English grammar.</a:t>
            </a:r>
          </a:p>
          <a:p>
            <a:r>
              <a:rPr lang="en-GB" i="1" dirty="0"/>
              <a:t>Which </a:t>
            </a:r>
            <a:r>
              <a:rPr lang="en-GB" dirty="0"/>
              <a:t>serves as a connective between two clauses; it does not involve </a:t>
            </a:r>
            <a:r>
              <a:rPr lang="en-GB" b="1" dirty="0"/>
              <a:t>insertion </a:t>
            </a:r>
            <a:r>
              <a:rPr lang="en-GB" dirty="0"/>
              <a:t>(</a:t>
            </a:r>
            <a:r>
              <a:rPr lang="en-GB" dirty="0" err="1"/>
              <a:t>Muysken</a:t>
            </a:r>
            <a:r>
              <a:rPr lang="en-GB" dirty="0"/>
              <a:t> 2000).</a:t>
            </a:r>
          </a:p>
          <a:p>
            <a:endParaRPr lang="en-GB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634511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FDAFB-F005-38CA-6498-24C81C7EC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6"/>
            <a:ext cx="10543032" cy="888752"/>
          </a:xfrm>
        </p:spPr>
        <p:txBody>
          <a:bodyPr/>
          <a:lstStyle/>
          <a:p>
            <a:r>
              <a:rPr lang="en-GB" dirty="0"/>
              <a:t>Observations 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26CF8-9F75-83B4-0270-1E7838D33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253878"/>
            <a:ext cx="10543031" cy="4778131"/>
          </a:xfrm>
        </p:spPr>
        <p:txBody>
          <a:bodyPr/>
          <a:lstStyle/>
          <a:p>
            <a:r>
              <a:rPr lang="en-GB" dirty="0"/>
              <a:t>There are no data of the more typical English relative clauses, restrictive or non-restrictive, in which the relative clause immediately follows the head noun in a complex NP within a sentence.</a:t>
            </a:r>
          </a:p>
          <a:p>
            <a:r>
              <a:rPr lang="en-GB" dirty="0"/>
              <a:t>e.g. </a:t>
            </a:r>
            <a:r>
              <a:rPr lang="en-GB" i="1" dirty="0"/>
              <a:t>The man [whom you talked to]RCL is her husband</a:t>
            </a:r>
            <a:r>
              <a:rPr lang="en-GB" dirty="0"/>
              <a:t>.</a:t>
            </a:r>
          </a:p>
          <a:p>
            <a:r>
              <a:rPr lang="en-GB" dirty="0"/>
              <a:t>Other relative pronouns (e.g. who, where) are not found either.</a:t>
            </a:r>
          </a:p>
          <a:p>
            <a:r>
              <a:rPr lang="en-GB" dirty="0"/>
              <a:t>Only a certain type of relative clause is transferred from English, which is not a problem – in language contact, borrowing/transfer is usually not a complete one (e.g. only some specific sense(s) of a word is/are retained when borrowed into a different language).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596954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B7013-023F-3F13-9B98-F71EEB16E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Observations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9C909-FA26-5776-E3F1-0AF66B5AE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optionality of </a:t>
            </a:r>
            <a:r>
              <a:rPr lang="en-GB" i="1" dirty="0"/>
              <a:t>which </a:t>
            </a:r>
            <a:r>
              <a:rPr lang="en-GB" dirty="0"/>
              <a:t>in (1)</a:t>
            </a:r>
            <a:r>
              <a:rPr lang="en-GB" i="1" dirty="0"/>
              <a:t> </a:t>
            </a:r>
            <a:r>
              <a:rPr lang="en-GB" dirty="0"/>
              <a:t>and (2) is interesting. Without </a:t>
            </a:r>
            <a:r>
              <a:rPr lang="en-GB" i="1" dirty="0"/>
              <a:t>which</a:t>
            </a:r>
            <a:r>
              <a:rPr lang="en-GB" dirty="0"/>
              <a:t>,</a:t>
            </a:r>
            <a:r>
              <a:rPr lang="en-GB" i="1" dirty="0"/>
              <a:t> </a:t>
            </a:r>
            <a:r>
              <a:rPr lang="en-GB" dirty="0"/>
              <a:t>the </a:t>
            </a:r>
            <a:r>
              <a:rPr lang="en-GB" b="1" dirty="0"/>
              <a:t>gaps </a:t>
            </a:r>
            <a:r>
              <a:rPr lang="en-GB" dirty="0"/>
              <a:t>would need to be filled by a pronoun. This is not necessary in Cantonese (or other Chinese languages) because the pronouns can be overt or phonetically null (e.g. </a:t>
            </a:r>
            <a:r>
              <a:rPr lang="en-GB" i="1" dirty="0"/>
              <a:t>pro</a:t>
            </a:r>
            <a:r>
              <a:rPr lang="en-GB" dirty="0"/>
              <a:t>).</a:t>
            </a:r>
          </a:p>
          <a:p>
            <a:r>
              <a:rPr lang="en-GB" dirty="0"/>
              <a:t>But if we treat the gaps to be an empty pronoun in (1) and (2), then </a:t>
            </a:r>
            <a:r>
              <a:rPr lang="en-GB" i="1" dirty="0"/>
              <a:t>which</a:t>
            </a:r>
            <a:r>
              <a:rPr lang="en-GB" dirty="0"/>
              <a:t> does not really move from below (i.e. within the relative clause) as in standard analysis of English relative clauses in generative grammar.</a:t>
            </a:r>
          </a:p>
          <a:p>
            <a:r>
              <a:rPr lang="en-GB" dirty="0"/>
              <a:t> </a:t>
            </a:r>
            <a:r>
              <a:rPr lang="en-GB" i="1" dirty="0"/>
              <a:t>Which </a:t>
            </a:r>
            <a:r>
              <a:rPr lang="en-GB" dirty="0"/>
              <a:t>in Hong Kong Cantonese (e.g. (1) and (2)) is syntactically more of a </a:t>
            </a:r>
            <a:r>
              <a:rPr lang="en-GB" b="1" dirty="0"/>
              <a:t>conjunction </a:t>
            </a:r>
            <a:r>
              <a:rPr lang="en-GB" dirty="0"/>
              <a:t>though semantically it may very well be </a:t>
            </a:r>
            <a:r>
              <a:rPr lang="en-GB" b="1" dirty="0"/>
              <a:t>anaphoric</a:t>
            </a:r>
            <a:r>
              <a:rPr lang="en-GB" dirty="0"/>
              <a:t>. 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351301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1BDA3-6CDC-1633-C273-5B72C4C4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/>
              <a:t>Which </a:t>
            </a:r>
            <a:r>
              <a:rPr lang="en-GB" sz="4800" dirty="0"/>
              <a:t>as conjunction</a:t>
            </a:r>
            <a:endParaRPr lang="en-MO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815A8-FBEE-406D-1F38-2BB37A6E5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conjunction/connective hypothesis seems to fit well into a new variant of </a:t>
            </a:r>
            <a:r>
              <a:rPr lang="en-GB" i="1" dirty="0"/>
              <a:t>which </a:t>
            </a:r>
            <a:r>
              <a:rPr lang="en-GB" dirty="0"/>
              <a:t>– </a:t>
            </a:r>
            <a:r>
              <a:rPr lang="en-GB" i="1" dirty="0"/>
              <a:t>which is </a:t>
            </a:r>
            <a:r>
              <a:rPr lang="en-GB" dirty="0"/>
              <a:t>whose origin remains mysterious.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679246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A9642-8FEF-464C-AC51-880F9BFA4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The </a:t>
            </a:r>
            <a:r>
              <a:rPr lang="en-GB" sz="3200" i="1" dirty="0"/>
              <a:t>which-is </a:t>
            </a:r>
            <a:r>
              <a:rPr lang="en-GB" sz="3200" dirty="0"/>
              <a:t>variant</a:t>
            </a:r>
            <a:endParaRPr lang="en-MO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09276-BF22-4678-A1A1-16E72DDE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555028"/>
            <a:ext cx="10634230" cy="4216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(3) </a:t>
            </a:r>
            <a:r>
              <a:rPr lang="en-GB" sz="2000" i="1" dirty="0"/>
              <a:t>Which</a:t>
            </a:r>
            <a:r>
              <a:rPr lang="en-GB" sz="2000" dirty="0"/>
              <a:t> refers to a preceding clause</a:t>
            </a:r>
          </a:p>
          <a:p>
            <a:pPr marL="0" indent="0">
              <a:buNone/>
            </a:pPr>
            <a:r>
              <a:rPr lang="zh-TW" altLang="en-US" sz="2000" dirty="0"/>
              <a:t>佢       嚟   咗    啲    老    師   就    開     始   分     黨        分      派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keoi5 lei4 zo2 [di1 lou5-si1 zau6 hoi1-ci2 fan1-dong2-fan1-paai3]CLAUSE, </a:t>
            </a:r>
          </a:p>
          <a:p>
            <a:pPr marL="0" indent="0">
              <a:buNone/>
            </a:pPr>
            <a:r>
              <a:rPr lang="en-GB" sz="2000" b="1" dirty="0"/>
              <a:t>Which is </a:t>
            </a:r>
            <a:r>
              <a:rPr lang="zh-TW" altLang="en-US" sz="2000" dirty="0"/>
              <a:t>之  前    冇       嘅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which is </a:t>
            </a:r>
            <a:r>
              <a:rPr lang="en-GB" sz="2000" dirty="0"/>
              <a:t>zi1-cin4 mou5 ge3. </a:t>
            </a:r>
          </a:p>
          <a:p>
            <a:pPr marL="0" indent="0">
              <a:buNone/>
            </a:pPr>
            <a:r>
              <a:rPr lang="en-GB" sz="2000" dirty="0"/>
              <a:t>“After she came, the teachers had started to divide themselves up into different parties,  which did not happen in the past.” 		              (Leung 2010: 73)</a:t>
            </a:r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519555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AF16E-8344-4007-B1FC-B202ED10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Which-relatives in Hong Kong Cantonese (Leung 2010)</a:t>
            </a:r>
            <a:endParaRPr lang="en-MO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E8D1B-8EEE-47B1-9568-11F84E147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233" y="1483847"/>
            <a:ext cx="10543031" cy="45755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(4) </a:t>
            </a:r>
            <a:r>
              <a:rPr lang="en-GB" sz="2000" i="1" dirty="0"/>
              <a:t>Which </a:t>
            </a:r>
            <a:r>
              <a:rPr lang="en-GB" sz="2000" dirty="0"/>
              <a:t>refers to a preceding NP</a:t>
            </a:r>
          </a:p>
          <a:p>
            <a:pPr marL="0" indent="0">
              <a:buNone/>
            </a:pPr>
            <a:r>
              <a:rPr lang="zh-TW" altLang="en-US" sz="2000" dirty="0"/>
              <a:t>同       埋         側      邊    都      有      好     多    呢   啲   特     色    嘅   </a:t>
            </a:r>
            <a:r>
              <a:rPr lang="en-GB" altLang="zh-TW" sz="2000" dirty="0"/>
              <a:t>shops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tung4-maai4 zak1-bin1 dou1 jau6 [hou5 do1 ni1 di1 dak6-sik1 ge3 shops,</a:t>
            </a:r>
          </a:p>
          <a:p>
            <a:pPr marL="0" indent="0">
              <a:buNone/>
            </a:pPr>
            <a:r>
              <a:rPr lang="zh-TW" altLang="en-US" sz="2000" dirty="0"/>
              <a:t>好      </a:t>
            </a:r>
            <a:r>
              <a:rPr lang="en-GB" altLang="zh-TW" sz="2000" dirty="0"/>
              <a:t>British  </a:t>
            </a:r>
            <a:r>
              <a:rPr lang="zh-TW" altLang="en-US" sz="2000" dirty="0"/>
              <a:t>嘅  </a:t>
            </a:r>
            <a:r>
              <a:rPr lang="en-GB" altLang="zh-TW" sz="2000" dirty="0"/>
              <a:t>shops</a:t>
            </a:r>
            <a:r>
              <a:rPr lang="zh-TW" altLang="en-US" sz="2000" dirty="0"/>
              <a:t> 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hou2 British ge3 shops]NP,</a:t>
            </a:r>
          </a:p>
          <a:p>
            <a:pPr marL="0" indent="0">
              <a:buNone/>
            </a:pPr>
            <a:r>
              <a:rPr lang="en-GB" sz="2000" b="1" dirty="0"/>
              <a:t>Which is </a:t>
            </a:r>
            <a:r>
              <a:rPr lang="zh-TW" altLang="en-US" sz="2000" dirty="0"/>
              <a:t>係    你     喺    </a:t>
            </a:r>
            <a:r>
              <a:rPr lang="en-GB" altLang="zh-TW" sz="2000" dirty="0"/>
              <a:t>Leicester </a:t>
            </a:r>
            <a:r>
              <a:rPr lang="zh-TW" altLang="en-US" sz="2000" dirty="0"/>
              <a:t>唔   係     好      見      到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which is </a:t>
            </a:r>
            <a:r>
              <a:rPr lang="en-GB" sz="2000" dirty="0"/>
              <a:t>hai6 nei5 hai2 Leicester m4 hai6 hou2 gin3 dou2</a:t>
            </a:r>
          </a:p>
          <a:p>
            <a:pPr marL="0" indent="0">
              <a:buNone/>
            </a:pPr>
            <a:r>
              <a:rPr lang="en-GB" sz="2000" dirty="0"/>
              <a:t> “And at the side (of the road) there are many characterful shops, very “British” shops, which you don’t come across very often in Leicester.” </a:t>
            </a:r>
          </a:p>
          <a:p>
            <a:pPr marL="0" indent="0">
              <a:buNone/>
            </a:pPr>
            <a:r>
              <a:rPr lang="en-GB" sz="2000" dirty="0"/>
              <a:t> 	    	  (A Youtuber is paying a visit to Nottingham, anecdotal data, 2021)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666364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6981126-501D-B694-4B36-756F24A55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9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B7537-ADD9-9A50-899A-89DEEC62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Motivations for the construction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BE92E-50DB-B5CA-3B7F-A5FC69586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Leung (2010) </a:t>
            </a:r>
          </a:p>
          <a:p>
            <a:r>
              <a:rPr lang="en-GB" dirty="0"/>
              <a:t>Principle of Economy (Li 1999)</a:t>
            </a:r>
          </a:p>
          <a:p>
            <a:r>
              <a:rPr lang="en-GB" dirty="0"/>
              <a:t>“Economy” refers to least linguistic effort in terms of less words/morphemes. </a:t>
            </a:r>
          </a:p>
          <a:p>
            <a:r>
              <a:rPr lang="en-GB" dirty="0"/>
              <a:t>As we saw above, the main ideas can still be expressed without </a:t>
            </a:r>
            <a:r>
              <a:rPr lang="en-GB" i="1" dirty="0"/>
              <a:t>which </a:t>
            </a:r>
            <a:r>
              <a:rPr lang="en-GB" dirty="0"/>
              <a:t>albeit in two separate clauses</a:t>
            </a:r>
            <a:r>
              <a:rPr lang="en-GB" i="1" dirty="0"/>
              <a:t>. </a:t>
            </a:r>
            <a:r>
              <a:rPr lang="en-GB" dirty="0"/>
              <a:t>The Principle of Economy does </a:t>
            </a:r>
            <a:r>
              <a:rPr lang="en-GB" b="1" dirty="0"/>
              <a:t>not </a:t>
            </a:r>
            <a:r>
              <a:rPr lang="en-GB" dirty="0"/>
              <a:t>apply.</a:t>
            </a:r>
            <a:endParaRPr lang="en-GB" i="1" dirty="0"/>
          </a:p>
          <a:p>
            <a:endParaRPr lang="en-GB" dirty="0"/>
          </a:p>
          <a:p>
            <a:pPr marL="0" indent="0">
              <a:buNone/>
            </a:pP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293646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C6B98-A2AD-82A9-1BD2-7E82AE4B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Motivation for the construction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101AE-8FD7-E4DA-223D-D45FFEE02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i="1" dirty="0"/>
              <a:t>which/which-is </a:t>
            </a:r>
            <a:r>
              <a:rPr lang="en-GB" dirty="0"/>
              <a:t>relative clause introduces a </a:t>
            </a:r>
            <a:r>
              <a:rPr lang="en-GB" b="1" dirty="0"/>
              <a:t>personal assessment </a:t>
            </a:r>
            <a:r>
              <a:rPr lang="en-GB" dirty="0"/>
              <a:t>of the situation expressed in the first clause. </a:t>
            </a:r>
          </a:p>
          <a:p>
            <a:r>
              <a:rPr lang="en-GB" i="1" dirty="0"/>
              <a:t>Which/which-is </a:t>
            </a:r>
            <a:r>
              <a:rPr lang="en-GB" dirty="0"/>
              <a:t>is a </a:t>
            </a:r>
            <a:r>
              <a:rPr lang="en-GB" b="1" dirty="0"/>
              <a:t>discourse marker </a:t>
            </a:r>
            <a:r>
              <a:rPr lang="en-GB" dirty="0"/>
              <a:t>(</a:t>
            </a:r>
            <a:r>
              <a:rPr lang="en-GB" dirty="0" err="1"/>
              <a:t>Schifferin</a:t>
            </a:r>
            <a:r>
              <a:rPr lang="en-GB" dirty="0"/>
              <a:t> 1987), prompting the hearer of the forthcoming verbal action of the speaker.</a:t>
            </a:r>
          </a:p>
          <a:p>
            <a:r>
              <a:rPr lang="en-GB" dirty="0"/>
              <a:t>In light of this, the construction is indeed more economical, as the discourse marker spares the hearer of some </a:t>
            </a:r>
            <a:r>
              <a:rPr lang="en-GB" b="1" dirty="0"/>
              <a:t>processing effort </a:t>
            </a:r>
            <a:r>
              <a:rPr lang="en-GB" dirty="0"/>
              <a:t>(Sperber and Wilson 1995), acting as a </a:t>
            </a:r>
            <a:r>
              <a:rPr lang="en-GB" b="1" dirty="0"/>
              <a:t>contextualization cue </a:t>
            </a:r>
            <a:r>
              <a:rPr lang="en-GB" dirty="0"/>
              <a:t>(</a:t>
            </a:r>
            <a:r>
              <a:rPr lang="en-GB" dirty="0" err="1"/>
              <a:t>Gumperz</a:t>
            </a:r>
            <a:r>
              <a:rPr lang="en-GB" dirty="0"/>
              <a:t> 1982).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4244149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549A-3526-DE7B-E82C-400862AD3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Constructional borrowing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0CF04-7ABD-775C-54DD-5F33371FB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FORM/CONSTRUCTION		MEANING (PROTOTYPICAL)</a:t>
            </a:r>
          </a:p>
          <a:p>
            <a:r>
              <a:rPr lang="en-GB" dirty="0"/>
              <a:t>CLAUSE </a:t>
            </a:r>
            <a:r>
              <a:rPr lang="en-GB" i="1" dirty="0"/>
              <a:t>which/which is </a:t>
            </a:r>
            <a:r>
              <a:rPr lang="en-GB" dirty="0"/>
              <a:t>CLAUSE      The speaker is giving a personal</a:t>
            </a:r>
          </a:p>
          <a:p>
            <a:r>
              <a:rPr lang="en-GB" dirty="0"/>
              <a:t>                                                               assessment of a situation or</a:t>
            </a:r>
          </a:p>
          <a:p>
            <a:r>
              <a:rPr lang="en-GB" dirty="0"/>
              <a:t>                                                               entity presented in the first</a:t>
            </a:r>
          </a:p>
          <a:p>
            <a:r>
              <a:rPr lang="en-GB" dirty="0"/>
              <a:t>                                                               clause </a:t>
            </a:r>
          </a:p>
          <a:p>
            <a:endParaRPr lang="en-GB" dirty="0"/>
          </a:p>
          <a:p>
            <a:r>
              <a:rPr lang="en-GB" dirty="0"/>
              <a:t>In line with Constructional Grammar (Croft 2001)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945591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1957-3358-8441-4CE7-FA00BA9F3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Origin?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7AE00-CF27-D39E-F5C0-B7CED0FAA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[ngo5 m4  tung4-ji3 keoi5 ge3    ji3-gin3]CLAUSE, </a:t>
            </a:r>
          </a:p>
          <a:p>
            <a:pPr marL="0" indent="0">
              <a:buNone/>
            </a:pPr>
            <a:r>
              <a:rPr lang="en-GB" dirty="0"/>
              <a:t>  1      NEG agree        </a:t>
            </a:r>
            <a:r>
              <a:rPr lang="en-GB"/>
              <a:t>3      </a:t>
            </a:r>
            <a:r>
              <a:rPr lang="en-GB" dirty="0"/>
              <a:t>NOM opinion                                        </a:t>
            </a:r>
          </a:p>
          <a:p>
            <a:pPr marL="0" indent="0">
              <a:buNone/>
            </a:pPr>
            <a:r>
              <a:rPr lang="en-GB" b="1" i="1" dirty="0"/>
              <a:t>which does not mean </a:t>
            </a:r>
            <a:r>
              <a:rPr lang="en-GB" dirty="0"/>
              <a:t>ngo5 zaang1 keoi5</a:t>
            </a:r>
          </a:p>
          <a:p>
            <a:pPr marL="0" indent="0">
              <a:buNone/>
            </a:pPr>
            <a:r>
              <a:rPr lang="en-GB" dirty="0"/>
              <a:t>which does not mean   1      hate        3</a:t>
            </a:r>
          </a:p>
          <a:p>
            <a:pPr marL="0" indent="0">
              <a:buNone/>
            </a:pPr>
            <a:r>
              <a:rPr lang="en-GB" dirty="0"/>
              <a:t>“I don’t agree with his/her opinions, which does not mean I hate him/her.” 							(Chan 1992)</a:t>
            </a:r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4275521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CA6A4-F984-803F-7AE4-2FE10384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Origin?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46883-B410-94ED-5628-2E19C85D9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Loss and </a:t>
            </a:r>
            <a:r>
              <a:rPr lang="en-GB" dirty="0" err="1"/>
              <a:t>Wicklund</a:t>
            </a:r>
            <a:r>
              <a:rPr lang="en-GB" dirty="0"/>
              <a:t> (2022)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https://www-cambridge-org.libezproxy.um.edu.mo/core/journals/english-language-and-linguistics/article/is-there-a-new-which-in-town/962BB75BE5CAE8B3C1EA4B6B30302C80</a:t>
            </a:r>
            <a:endParaRPr lang="en-GB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576743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A66BE102-3533-DCBF-663F-D51130787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955482" cy="773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05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C2EA-FB1B-5D80-300C-F1AFE800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Origin?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BFDD1-43BB-D776-AA39-9C0059058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Loss and </a:t>
            </a:r>
            <a:r>
              <a:rPr lang="en-GB" dirty="0" err="1"/>
              <a:t>Wicklund</a:t>
            </a:r>
            <a:r>
              <a:rPr lang="en-GB" dirty="0"/>
              <a:t> (2020, 2022) </a:t>
            </a:r>
            <a:r>
              <a:rPr lang="en-GB" dirty="0" err="1"/>
              <a:t>analyze</a:t>
            </a:r>
            <a:r>
              <a:rPr lang="en-GB" dirty="0"/>
              <a:t> a set of English data in which the resumptive pronouns are spelt out in relative clauses and </a:t>
            </a:r>
            <a:r>
              <a:rPr lang="en-GB" i="1" dirty="0"/>
              <a:t>which </a:t>
            </a:r>
            <a:r>
              <a:rPr lang="en-GB" dirty="0"/>
              <a:t>behaves like a co-ordinating conjunction.</a:t>
            </a:r>
          </a:p>
          <a:p>
            <a:endParaRPr lang="en-GB" dirty="0"/>
          </a:p>
          <a:p>
            <a:r>
              <a:rPr lang="en-GB" dirty="0"/>
              <a:t>Hong Kong bilinguals who first borrowed the construction into Cantonese are probably those who have access to such usage and native speakers who use this construction in English. </a:t>
            </a:r>
          </a:p>
          <a:p>
            <a:endParaRPr lang="en-GB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3314481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307F5-74F0-EE5A-A11E-FCDA4427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Postscript</a:t>
            </a:r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33A50-C541-48B6-8777-D6A014641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Although the </a:t>
            </a:r>
            <a:r>
              <a:rPr lang="en-GB" i="1" dirty="0"/>
              <a:t>which/which-is </a:t>
            </a:r>
            <a:r>
              <a:rPr lang="en-GB" dirty="0"/>
              <a:t>relative clause is a relatively infrequent construction in Hong </a:t>
            </a:r>
            <a:r>
              <a:rPr lang="en-GB"/>
              <a:t>Kong Cantonese</a:t>
            </a:r>
            <a:r>
              <a:rPr lang="en-GB" dirty="0"/>
              <a:t>, it has remained in the repertoire of at least some Hong Kong Cantonese-English bilinguals.</a:t>
            </a:r>
          </a:p>
          <a:p>
            <a:r>
              <a:rPr lang="en-GB" dirty="0"/>
              <a:t>The construction prompts us to revisit the “standard” analysis of relative clauses.</a:t>
            </a:r>
          </a:p>
          <a:p>
            <a:r>
              <a:rPr lang="en-GB" dirty="0"/>
              <a:t>The “periphery” (the bilingual construction) may actually help us gain insight of the “core” (relative clauses in English).</a:t>
            </a:r>
          </a:p>
          <a:p>
            <a:endParaRPr lang="en-GB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79785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702EC65-8FB0-79EC-C773-E94B95A1F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-1"/>
            <a:ext cx="10287000" cy="69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1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277</TotalTime>
  <Words>1683</Words>
  <Application>Microsoft Office PowerPoint</Application>
  <PresentationFormat>Widescreen</PresentationFormat>
  <Paragraphs>121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Dante (Headings)2</vt:lpstr>
      <vt:lpstr>Arial</vt:lpstr>
      <vt:lpstr>Univers</vt:lpstr>
      <vt:lpstr>Univers Light</vt:lpstr>
      <vt:lpstr>Wingdings 2</vt:lpstr>
      <vt:lpstr>OffsetVTI</vt:lpstr>
      <vt:lpstr> 香港粵語裡的which/which is關係子句  Revisiting which/which-is relatives in Hong Kong Cantonese  陳學成/Brian Hok-Shing Chan  澳門大學人文學院英文系 Department of English, FAH, University of Macau </vt:lpstr>
      <vt:lpstr>Code-switching in Hong Kong</vt:lpstr>
      <vt:lpstr>Code-switching in Hong Kong: Some examples</vt:lpstr>
      <vt:lpstr>PowerPoint Presentation</vt:lpstr>
      <vt:lpstr>PowerPoint Presentation</vt:lpstr>
      <vt:lpstr>PowerPoint Presentation</vt:lpstr>
      <vt:lpstr>Code-switching in Hong Kong</vt:lpstr>
      <vt:lpstr>The Matrix Language Frame model  (Myers-Scotton 1993, 2002, etc.)</vt:lpstr>
      <vt:lpstr>Structural borrowing?</vt:lpstr>
      <vt:lpstr>PowerPoint Presentation</vt:lpstr>
      <vt:lpstr>Violations of the MLF Model in Hong Kong Cantonese</vt:lpstr>
      <vt:lpstr>PowerPoint Presentation</vt:lpstr>
      <vt:lpstr>Which-relative in Hong Kong Cantonese (Leung 2010)</vt:lpstr>
      <vt:lpstr>Which-relative in Hong Kong Cantonese (Leung 2010) </vt:lpstr>
      <vt:lpstr>Observations</vt:lpstr>
      <vt:lpstr>Observations </vt:lpstr>
      <vt:lpstr>Observations</vt:lpstr>
      <vt:lpstr>Which as conjunction</vt:lpstr>
      <vt:lpstr>The which-is variant</vt:lpstr>
      <vt:lpstr>Which-relatives in Hong Kong Cantonese (Leung 2010)</vt:lpstr>
      <vt:lpstr>PowerPoint Presentation</vt:lpstr>
      <vt:lpstr>Motivations for the construction</vt:lpstr>
      <vt:lpstr>Motivation for the construction</vt:lpstr>
      <vt:lpstr>Constructional borrowing</vt:lpstr>
      <vt:lpstr>Origin?</vt:lpstr>
      <vt:lpstr>Origin?</vt:lpstr>
      <vt:lpstr>PowerPoint Presentation</vt:lpstr>
      <vt:lpstr>Origin?</vt:lpstr>
      <vt:lpstr>Postscript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Translanguaging Practices of Macau Junior-One Students in a Remedial Class </dc:title>
  <dc:creator>brianhschan@gmail.com</dc:creator>
  <cp:lastModifiedBy>brianhschan@gmail.com</cp:lastModifiedBy>
  <cp:revision>4</cp:revision>
  <dcterms:created xsi:type="dcterms:W3CDTF">2022-11-21T05:48:37Z</dcterms:created>
  <dcterms:modified xsi:type="dcterms:W3CDTF">2022-12-06T09:02:17Z</dcterms:modified>
</cp:coreProperties>
</file>