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915" r:id="rId1"/>
  </p:sldMasterIdLst>
  <p:sldIdLst>
    <p:sldId id="256" r:id="rId2"/>
    <p:sldId id="257" r:id="rId3"/>
    <p:sldId id="258" r:id="rId4"/>
    <p:sldId id="259" r:id="rId5"/>
    <p:sldId id="277" r:id="rId6"/>
    <p:sldId id="278" r:id="rId7"/>
    <p:sldId id="261" r:id="rId8"/>
    <p:sldId id="260" r:id="rId9"/>
    <p:sldId id="262" r:id="rId10"/>
    <p:sldId id="263" r:id="rId11"/>
    <p:sldId id="264" r:id="rId12"/>
    <p:sldId id="266" r:id="rId13"/>
    <p:sldId id="267" r:id="rId14"/>
    <p:sldId id="268" r:id="rId15"/>
    <p:sldId id="280" r:id="rId16"/>
    <p:sldId id="281" r:id="rId17"/>
    <p:sldId id="282" r:id="rId18"/>
    <p:sldId id="269" r:id="rId19"/>
    <p:sldId id="270" r:id="rId20"/>
    <p:sldId id="272" r:id="rId21"/>
    <p:sldId id="271" r:id="rId22"/>
    <p:sldId id="273" r:id="rId23"/>
    <p:sldId id="274" r:id="rId24"/>
    <p:sldId id="279" r:id="rId25"/>
    <p:sldId id="276" r:id="rId26"/>
  </p:sldIdLst>
  <p:sldSz cx="12192000" cy="6858000"/>
  <p:notesSz cx="6858000" cy="9144000"/>
  <p:defaultText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015CFA-B716-4C2F-AEA3-881CA0C45C60}" v="17" dt="2022-07-31T06:56:06.0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36" y="-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hschan@gmail.com" userId="a7177575e55980e1" providerId="LiveId" clId="{27015CFA-B716-4C2F-AEA3-881CA0C45C60}"/>
    <pc:docChg chg="undo custSel modSld">
      <pc:chgData name="brianhschan@gmail.com" userId="a7177575e55980e1" providerId="LiveId" clId="{27015CFA-B716-4C2F-AEA3-881CA0C45C60}" dt="2022-07-31T06:58:47.789" v="508" actId="5793"/>
      <pc:docMkLst>
        <pc:docMk/>
      </pc:docMkLst>
      <pc:sldChg chg="addSp delSp modSp mod setBg delDesignElem">
        <pc:chgData name="brianhschan@gmail.com" userId="a7177575e55980e1" providerId="LiveId" clId="{27015CFA-B716-4C2F-AEA3-881CA0C45C60}" dt="2022-07-31T06:42:42.708" v="192" actId="26606"/>
        <pc:sldMkLst>
          <pc:docMk/>
          <pc:sldMk cId="2704776307" sldId="256"/>
        </pc:sldMkLst>
        <pc:spChg chg="mod">
          <ac:chgData name="brianhschan@gmail.com" userId="a7177575e55980e1" providerId="LiveId" clId="{27015CFA-B716-4C2F-AEA3-881CA0C45C60}" dt="2022-07-31T06:42:42.708" v="192" actId="26606"/>
          <ac:spMkLst>
            <pc:docMk/>
            <pc:sldMk cId="2704776307" sldId="256"/>
            <ac:spMk id="2" creationId="{3D70081C-96FB-40B6-9281-FBD23879EBC2}"/>
          </ac:spMkLst>
        </pc:spChg>
        <pc:spChg chg="mod">
          <ac:chgData name="brianhschan@gmail.com" userId="a7177575e55980e1" providerId="LiveId" clId="{27015CFA-B716-4C2F-AEA3-881CA0C45C60}" dt="2022-07-31T06:42:42.708" v="192" actId="26606"/>
          <ac:spMkLst>
            <pc:docMk/>
            <pc:sldMk cId="2704776307" sldId="256"/>
            <ac:spMk id="3" creationId="{0FA6F60A-0C59-4F2B-B040-9008F16F5A33}"/>
          </ac:spMkLst>
        </pc:spChg>
        <pc:spChg chg="add del">
          <ac:chgData name="brianhschan@gmail.com" userId="a7177575e55980e1" providerId="LiveId" clId="{27015CFA-B716-4C2F-AEA3-881CA0C45C60}" dt="2022-07-31T06:38:02.367" v="93" actId="26606"/>
          <ac:spMkLst>
            <pc:docMk/>
            <pc:sldMk cId="2704776307" sldId="256"/>
            <ac:spMk id="5" creationId="{62AE8E50-35D4-4D5A-A4BB-168CBB027DA2}"/>
          </ac:spMkLst>
        </pc:spChg>
        <pc:spChg chg="add del">
          <ac:chgData name="brianhschan@gmail.com" userId="a7177575e55980e1" providerId="LiveId" clId="{27015CFA-B716-4C2F-AEA3-881CA0C45C60}" dt="2022-07-31T06:38:02.367" v="93" actId="26606"/>
          <ac:spMkLst>
            <pc:docMk/>
            <pc:sldMk cId="2704776307" sldId="256"/>
            <ac:spMk id="6" creationId="{C37D1D6D-17D8-4296-B000-665D1892D01E}"/>
          </ac:spMkLst>
        </pc:spChg>
        <pc:spChg chg="add del">
          <ac:chgData name="brianhschan@gmail.com" userId="a7177575e55980e1" providerId="LiveId" clId="{27015CFA-B716-4C2F-AEA3-881CA0C45C60}" dt="2022-07-31T06:38:02.367" v="93" actId="26606"/>
          <ac:spMkLst>
            <pc:docMk/>
            <pc:sldMk cId="2704776307" sldId="256"/>
            <ac:spMk id="7" creationId="{1B26E892-1320-40AA-9CA1-246721C18768}"/>
          </ac:spMkLst>
        </pc:spChg>
        <pc:spChg chg="add del">
          <ac:chgData name="brianhschan@gmail.com" userId="a7177575e55980e1" providerId="LiveId" clId="{27015CFA-B716-4C2F-AEA3-881CA0C45C60}" dt="2022-07-31T06:37:17.056" v="63"/>
          <ac:spMkLst>
            <pc:docMk/>
            <pc:sldMk cId="2704776307" sldId="256"/>
            <ac:spMk id="8" creationId="{09588DA8-065E-4F6F-8EFD-43104AB2E0CF}"/>
          </ac:spMkLst>
        </pc:spChg>
        <pc:spChg chg="add del">
          <ac:chgData name="brianhschan@gmail.com" userId="a7177575e55980e1" providerId="LiveId" clId="{27015CFA-B716-4C2F-AEA3-881CA0C45C60}" dt="2022-07-31T06:37:17.056" v="63"/>
          <ac:spMkLst>
            <pc:docMk/>
            <pc:sldMk cId="2704776307" sldId="256"/>
            <ac:spMk id="10" creationId="{C4285719-470E-454C-AF62-8323075F1F5B}"/>
          </ac:spMkLst>
        </pc:spChg>
        <pc:spChg chg="add del">
          <ac:chgData name="brianhschan@gmail.com" userId="a7177575e55980e1" providerId="LiveId" clId="{27015CFA-B716-4C2F-AEA3-881CA0C45C60}" dt="2022-07-31T06:38:02.367" v="93" actId="26606"/>
          <ac:spMkLst>
            <pc:docMk/>
            <pc:sldMk cId="2704776307" sldId="256"/>
            <ac:spMk id="11" creationId="{C170DF7D-4686-4BD5-A9CD-C8964928468D}"/>
          </ac:spMkLst>
        </pc:spChg>
        <pc:spChg chg="add del">
          <ac:chgData name="brianhschan@gmail.com" userId="a7177575e55980e1" providerId="LiveId" clId="{27015CFA-B716-4C2F-AEA3-881CA0C45C60}" dt="2022-07-31T06:37:17.056" v="63"/>
          <ac:spMkLst>
            <pc:docMk/>
            <pc:sldMk cId="2704776307" sldId="256"/>
            <ac:spMk id="12" creationId="{CD9FE4EF-C4D8-49A0-B2FF-81D8DB7D8A24}"/>
          </ac:spMkLst>
        </pc:spChg>
        <pc:spChg chg="add del">
          <ac:chgData name="brianhschan@gmail.com" userId="a7177575e55980e1" providerId="LiveId" clId="{27015CFA-B716-4C2F-AEA3-881CA0C45C60}" dt="2022-07-31T06:37:17.056" v="63"/>
          <ac:spMkLst>
            <pc:docMk/>
            <pc:sldMk cId="2704776307" sldId="256"/>
            <ac:spMk id="14" creationId="{4300840D-0A0B-4512-BACA-B439D5B9C57C}"/>
          </ac:spMkLst>
        </pc:spChg>
        <pc:spChg chg="add del">
          <ac:chgData name="brianhschan@gmail.com" userId="a7177575e55980e1" providerId="LiveId" clId="{27015CFA-B716-4C2F-AEA3-881CA0C45C60}" dt="2022-07-31T06:38:49.804" v="103"/>
          <ac:spMkLst>
            <pc:docMk/>
            <pc:sldMk cId="2704776307" sldId="256"/>
            <ac:spMk id="15" creationId="{B0890400-BB8B-4A44-AB63-65C7CA223EBA}"/>
          </ac:spMkLst>
        </pc:spChg>
        <pc:spChg chg="add del">
          <ac:chgData name="brianhschan@gmail.com" userId="a7177575e55980e1" providerId="LiveId" clId="{27015CFA-B716-4C2F-AEA3-881CA0C45C60}" dt="2022-07-31T06:37:17.056" v="63"/>
          <ac:spMkLst>
            <pc:docMk/>
            <pc:sldMk cId="2704776307" sldId="256"/>
            <ac:spMk id="16" creationId="{D2B78728-A580-49A7-84F9-6EF6F583ADE0}"/>
          </ac:spMkLst>
        </pc:spChg>
        <pc:spChg chg="add del">
          <ac:chgData name="brianhschan@gmail.com" userId="a7177575e55980e1" providerId="LiveId" clId="{27015CFA-B716-4C2F-AEA3-881CA0C45C60}" dt="2022-07-31T06:37:17.056" v="63"/>
          <ac:spMkLst>
            <pc:docMk/>
            <pc:sldMk cId="2704776307" sldId="256"/>
            <ac:spMk id="18" creationId="{38FAA1A1-D861-433F-88FA-1E9D6FD31D11}"/>
          </ac:spMkLst>
        </pc:spChg>
        <pc:spChg chg="add del">
          <ac:chgData name="brianhschan@gmail.com" userId="a7177575e55980e1" providerId="LiveId" clId="{27015CFA-B716-4C2F-AEA3-881CA0C45C60}" dt="2022-07-31T06:41:11.941" v="164"/>
          <ac:spMkLst>
            <pc:docMk/>
            <pc:sldMk cId="2704776307" sldId="256"/>
            <ac:spMk id="19" creationId="{62AE8E50-35D4-4D5A-A4BB-168CBB027DA2}"/>
          </ac:spMkLst>
        </pc:spChg>
        <pc:spChg chg="add del">
          <ac:chgData name="brianhschan@gmail.com" userId="a7177575e55980e1" providerId="LiveId" clId="{27015CFA-B716-4C2F-AEA3-881CA0C45C60}" dt="2022-07-31T06:37:17.056" v="63"/>
          <ac:spMkLst>
            <pc:docMk/>
            <pc:sldMk cId="2704776307" sldId="256"/>
            <ac:spMk id="20" creationId="{8D71EDA1-87BF-4D5D-AB79-F346FD19278A}"/>
          </ac:spMkLst>
        </pc:spChg>
        <pc:spChg chg="add del">
          <ac:chgData name="brianhschan@gmail.com" userId="a7177575e55980e1" providerId="LiveId" clId="{27015CFA-B716-4C2F-AEA3-881CA0C45C60}" dt="2022-07-31T06:41:11.941" v="164"/>
          <ac:spMkLst>
            <pc:docMk/>
            <pc:sldMk cId="2704776307" sldId="256"/>
            <ac:spMk id="21" creationId="{C37D1D6D-17D8-4296-B000-665D1892D01E}"/>
          </ac:spMkLst>
        </pc:spChg>
        <pc:spChg chg="add del">
          <ac:chgData name="brianhschan@gmail.com" userId="a7177575e55980e1" providerId="LiveId" clId="{27015CFA-B716-4C2F-AEA3-881CA0C45C60}" dt="2022-07-31T06:41:11.941" v="164"/>
          <ac:spMkLst>
            <pc:docMk/>
            <pc:sldMk cId="2704776307" sldId="256"/>
            <ac:spMk id="22" creationId="{1B26E892-1320-40AA-9CA1-246721C18768}"/>
          </ac:spMkLst>
        </pc:spChg>
        <pc:spChg chg="add del">
          <ac:chgData name="brianhschan@gmail.com" userId="a7177575e55980e1" providerId="LiveId" clId="{27015CFA-B716-4C2F-AEA3-881CA0C45C60}" dt="2022-07-31T06:41:11.941" v="164"/>
          <ac:spMkLst>
            <pc:docMk/>
            <pc:sldMk cId="2704776307" sldId="256"/>
            <ac:spMk id="24" creationId="{C170DF7D-4686-4BD5-A9CD-C8964928468D}"/>
          </ac:spMkLst>
        </pc:spChg>
        <pc:spChg chg="add">
          <ac:chgData name="brianhschan@gmail.com" userId="a7177575e55980e1" providerId="LiveId" clId="{27015CFA-B716-4C2F-AEA3-881CA0C45C60}" dt="2022-07-31T06:42:42.708" v="192" actId="26606"/>
          <ac:spMkLst>
            <pc:docMk/>
            <pc:sldMk cId="2704776307" sldId="256"/>
            <ac:spMk id="25" creationId="{56D63398-EEE4-4E6A-BEF3-E92924A2821E}"/>
          </ac:spMkLst>
        </pc:spChg>
        <pc:spChg chg="add">
          <ac:chgData name="brianhschan@gmail.com" userId="a7177575e55980e1" providerId="LiveId" clId="{27015CFA-B716-4C2F-AEA3-881CA0C45C60}" dt="2022-07-31T06:42:42.708" v="192" actId="26606"/>
          <ac:spMkLst>
            <pc:docMk/>
            <pc:sldMk cId="2704776307" sldId="256"/>
            <ac:spMk id="26" creationId="{5CEAD642-85CF-4750-8432-7C80C901F001}"/>
          </ac:spMkLst>
        </pc:spChg>
        <pc:spChg chg="add">
          <ac:chgData name="brianhschan@gmail.com" userId="a7177575e55980e1" providerId="LiveId" clId="{27015CFA-B716-4C2F-AEA3-881CA0C45C60}" dt="2022-07-31T06:42:42.708" v="192" actId="26606"/>
          <ac:spMkLst>
            <pc:docMk/>
            <pc:sldMk cId="2704776307" sldId="256"/>
            <ac:spMk id="27" creationId="{C6804B24-17AC-406D-9636-1332F5DF9AE7}"/>
          </ac:spMkLst>
        </pc:spChg>
        <pc:spChg chg="add">
          <ac:chgData name="brianhschan@gmail.com" userId="a7177575e55980e1" providerId="LiveId" clId="{27015CFA-B716-4C2F-AEA3-881CA0C45C60}" dt="2022-07-31T06:42:42.708" v="192" actId="26606"/>
          <ac:spMkLst>
            <pc:docMk/>
            <pc:sldMk cId="2704776307" sldId="256"/>
            <ac:spMk id="28" creationId="{730D8B3B-9B80-4025-B934-26DC7D7CD231}"/>
          </ac:spMkLst>
        </pc:spChg>
        <pc:spChg chg="add">
          <ac:chgData name="brianhschan@gmail.com" userId="a7177575e55980e1" providerId="LiveId" clId="{27015CFA-B716-4C2F-AEA3-881CA0C45C60}" dt="2022-07-31T06:42:42.708" v="192" actId="26606"/>
          <ac:spMkLst>
            <pc:docMk/>
            <pc:sldMk cId="2704776307" sldId="256"/>
            <ac:spMk id="29" creationId="{B5A1B09C-1565-46F8-B70F-621C5EB48A09}"/>
          </ac:spMkLst>
        </pc:spChg>
        <pc:spChg chg="add">
          <ac:chgData name="brianhschan@gmail.com" userId="a7177575e55980e1" providerId="LiveId" clId="{27015CFA-B716-4C2F-AEA3-881CA0C45C60}" dt="2022-07-31T06:42:42.708" v="192" actId="26606"/>
          <ac:spMkLst>
            <pc:docMk/>
            <pc:sldMk cId="2704776307" sldId="256"/>
            <ac:spMk id="30" creationId="{570DF94D-F28F-435E-AD56-C40FC99AFAA1}"/>
          </ac:spMkLst>
        </pc:spChg>
        <pc:spChg chg="add">
          <ac:chgData name="brianhschan@gmail.com" userId="a7177575e55980e1" providerId="LiveId" clId="{27015CFA-B716-4C2F-AEA3-881CA0C45C60}" dt="2022-07-31T06:42:42.708" v="192" actId="26606"/>
          <ac:spMkLst>
            <pc:docMk/>
            <pc:sldMk cId="2704776307" sldId="256"/>
            <ac:spMk id="31" creationId="{84F952EE-9AAE-4D81-BF98-35DF71334053}"/>
          </ac:spMkLst>
        </pc:spChg>
        <pc:cxnChg chg="add del">
          <ac:chgData name="brianhschan@gmail.com" userId="a7177575e55980e1" providerId="LiveId" clId="{27015CFA-B716-4C2F-AEA3-881CA0C45C60}" dt="2022-07-31T06:38:02.367" v="93" actId="26606"/>
          <ac:cxnSpMkLst>
            <pc:docMk/>
            <pc:sldMk cId="2704776307" sldId="256"/>
            <ac:cxnSpMk id="9" creationId="{C9A1F79C-E4D1-4AAE-BA11-3A09005252E3}"/>
          </ac:cxnSpMkLst>
        </pc:cxnChg>
        <pc:cxnChg chg="add del">
          <ac:chgData name="brianhschan@gmail.com" userId="a7177575e55980e1" providerId="LiveId" clId="{27015CFA-B716-4C2F-AEA3-881CA0C45C60}" dt="2022-07-31T06:38:49.804" v="103"/>
          <ac:cxnSpMkLst>
            <pc:docMk/>
            <pc:sldMk cId="2704776307" sldId="256"/>
            <ac:cxnSpMk id="13" creationId="{B821C225-5C4D-4168-90AF-3D263D72CBA2}"/>
          </ac:cxnSpMkLst>
        </pc:cxnChg>
        <pc:cxnChg chg="add del">
          <ac:chgData name="brianhschan@gmail.com" userId="a7177575e55980e1" providerId="LiveId" clId="{27015CFA-B716-4C2F-AEA3-881CA0C45C60}" dt="2022-07-31T06:38:49.804" v="103"/>
          <ac:cxnSpMkLst>
            <pc:docMk/>
            <pc:sldMk cId="2704776307" sldId="256"/>
            <ac:cxnSpMk id="17" creationId="{4D39B797-CDC6-4529-8A36-9CBFC9816337}"/>
          </ac:cxnSpMkLst>
        </pc:cxnChg>
        <pc:cxnChg chg="add del">
          <ac:chgData name="brianhschan@gmail.com" userId="a7177575e55980e1" providerId="LiveId" clId="{27015CFA-B716-4C2F-AEA3-881CA0C45C60}" dt="2022-07-31T06:41:11.941" v="164"/>
          <ac:cxnSpMkLst>
            <pc:docMk/>
            <pc:sldMk cId="2704776307" sldId="256"/>
            <ac:cxnSpMk id="23" creationId="{C9A1F79C-E4D1-4AAE-BA11-3A09005252E3}"/>
          </ac:cxnSpMkLst>
        </pc:cxnChg>
      </pc:sldChg>
      <pc:sldChg chg="addSp modSp mod setBg">
        <pc:chgData name="brianhschan@gmail.com" userId="a7177575e55980e1" providerId="LiveId" clId="{27015CFA-B716-4C2F-AEA3-881CA0C45C60}" dt="2022-07-31T06:42:24.222" v="191" actId="26606"/>
        <pc:sldMkLst>
          <pc:docMk/>
          <pc:sldMk cId="3187855076" sldId="257"/>
        </pc:sldMkLst>
        <pc:spChg chg="mod">
          <ac:chgData name="brianhschan@gmail.com" userId="a7177575e55980e1" providerId="LiveId" clId="{27015CFA-B716-4C2F-AEA3-881CA0C45C60}" dt="2022-07-31T06:42:24.222" v="191" actId="26606"/>
          <ac:spMkLst>
            <pc:docMk/>
            <pc:sldMk cId="3187855076" sldId="257"/>
            <ac:spMk id="2" creationId="{76BCD1EF-C7D2-4C4F-97DE-35312C817862}"/>
          </ac:spMkLst>
        </pc:spChg>
        <pc:spChg chg="mod">
          <ac:chgData name="brianhschan@gmail.com" userId="a7177575e55980e1" providerId="LiveId" clId="{27015CFA-B716-4C2F-AEA3-881CA0C45C60}" dt="2022-07-31T06:42:24.222" v="191" actId="26606"/>
          <ac:spMkLst>
            <pc:docMk/>
            <pc:sldMk cId="3187855076" sldId="257"/>
            <ac:spMk id="3" creationId="{47056175-D5D3-403C-8771-9EEE8675D31A}"/>
          </ac:spMkLst>
        </pc:spChg>
        <pc:spChg chg="add">
          <ac:chgData name="brianhschan@gmail.com" userId="a7177575e55980e1" providerId="LiveId" clId="{27015CFA-B716-4C2F-AEA3-881CA0C45C60}" dt="2022-07-31T06:42:24.222" v="191" actId="26606"/>
          <ac:spMkLst>
            <pc:docMk/>
            <pc:sldMk cId="3187855076" sldId="257"/>
            <ac:spMk id="8" creationId="{1B15ED52-F352-441B-82BF-E0EA34836D08}"/>
          </ac:spMkLst>
        </pc:spChg>
        <pc:spChg chg="add">
          <ac:chgData name="brianhschan@gmail.com" userId="a7177575e55980e1" providerId="LiveId" clId="{27015CFA-B716-4C2F-AEA3-881CA0C45C60}" dt="2022-07-31T06:42:24.222" v="191" actId="26606"/>
          <ac:spMkLst>
            <pc:docMk/>
            <pc:sldMk cId="3187855076" sldId="257"/>
            <ac:spMk id="10" creationId="{3B2E3793-BFE6-45A2-9B7B-E18844431C99}"/>
          </ac:spMkLst>
        </pc:spChg>
        <pc:spChg chg="add">
          <ac:chgData name="brianhschan@gmail.com" userId="a7177575e55980e1" providerId="LiveId" clId="{27015CFA-B716-4C2F-AEA3-881CA0C45C60}" dt="2022-07-31T06:42:24.222" v="191" actId="26606"/>
          <ac:spMkLst>
            <pc:docMk/>
            <pc:sldMk cId="3187855076" sldId="257"/>
            <ac:spMk id="12" creationId="{BC4C4868-CB8F-4AF9-9CDB-8108F2C19B67}"/>
          </ac:spMkLst>
        </pc:spChg>
        <pc:spChg chg="add">
          <ac:chgData name="brianhschan@gmail.com" userId="a7177575e55980e1" providerId="LiveId" clId="{27015CFA-B716-4C2F-AEA3-881CA0C45C60}" dt="2022-07-31T06:42:24.222" v="191" actId="26606"/>
          <ac:spMkLst>
            <pc:docMk/>
            <pc:sldMk cId="3187855076" sldId="257"/>
            <ac:spMk id="14" creationId="{375E0459-6403-40CD-989D-56A4407CA12E}"/>
          </ac:spMkLst>
        </pc:spChg>
        <pc:spChg chg="add">
          <ac:chgData name="brianhschan@gmail.com" userId="a7177575e55980e1" providerId="LiveId" clId="{27015CFA-B716-4C2F-AEA3-881CA0C45C60}" dt="2022-07-31T06:42:24.222" v="191" actId="26606"/>
          <ac:spMkLst>
            <pc:docMk/>
            <pc:sldMk cId="3187855076" sldId="257"/>
            <ac:spMk id="16" creationId="{53E5B1A8-3AC9-4BD1-9BBC-78CA94F2D1BA}"/>
          </ac:spMkLst>
        </pc:spChg>
      </pc:sldChg>
      <pc:sldChg chg="addSp modSp mod setBg">
        <pc:chgData name="brianhschan@gmail.com" userId="a7177575e55980e1" providerId="LiveId" clId="{27015CFA-B716-4C2F-AEA3-881CA0C45C60}" dt="2022-07-31T06:42:20.198" v="190" actId="26606"/>
        <pc:sldMkLst>
          <pc:docMk/>
          <pc:sldMk cId="3927841470" sldId="258"/>
        </pc:sldMkLst>
        <pc:spChg chg="mod">
          <ac:chgData name="brianhschan@gmail.com" userId="a7177575e55980e1" providerId="LiveId" clId="{27015CFA-B716-4C2F-AEA3-881CA0C45C60}" dt="2022-07-31T06:42:20.198" v="190" actId="26606"/>
          <ac:spMkLst>
            <pc:docMk/>
            <pc:sldMk cId="3927841470" sldId="258"/>
            <ac:spMk id="2" creationId="{D5F5B6EE-CC68-40C1-89DF-C2FA1B924FEA}"/>
          </ac:spMkLst>
        </pc:spChg>
        <pc:spChg chg="mod">
          <ac:chgData name="brianhschan@gmail.com" userId="a7177575e55980e1" providerId="LiveId" clId="{27015CFA-B716-4C2F-AEA3-881CA0C45C60}" dt="2022-07-31T06:42:20.198" v="190" actId="26606"/>
          <ac:spMkLst>
            <pc:docMk/>
            <pc:sldMk cId="3927841470" sldId="258"/>
            <ac:spMk id="3" creationId="{0A15EBC8-BBF9-4AAF-BDC0-A76877CBA3C5}"/>
          </ac:spMkLst>
        </pc:spChg>
        <pc:spChg chg="add">
          <ac:chgData name="brianhschan@gmail.com" userId="a7177575e55980e1" providerId="LiveId" clId="{27015CFA-B716-4C2F-AEA3-881CA0C45C60}" dt="2022-07-31T06:42:20.198" v="190" actId="26606"/>
          <ac:spMkLst>
            <pc:docMk/>
            <pc:sldMk cId="3927841470" sldId="258"/>
            <ac:spMk id="8" creationId="{1B15ED52-F352-441B-82BF-E0EA34836D08}"/>
          </ac:spMkLst>
        </pc:spChg>
        <pc:spChg chg="add">
          <ac:chgData name="brianhschan@gmail.com" userId="a7177575e55980e1" providerId="LiveId" clId="{27015CFA-B716-4C2F-AEA3-881CA0C45C60}" dt="2022-07-31T06:42:20.198" v="190" actId="26606"/>
          <ac:spMkLst>
            <pc:docMk/>
            <pc:sldMk cId="3927841470" sldId="258"/>
            <ac:spMk id="10" creationId="{3B2E3793-BFE6-45A2-9B7B-E18844431C99}"/>
          </ac:spMkLst>
        </pc:spChg>
        <pc:spChg chg="add">
          <ac:chgData name="brianhschan@gmail.com" userId="a7177575e55980e1" providerId="LiveId" clId="{27015CFA-B716-4C2F-AEA3-881CA0C45C60}" dt="2022-07-31T06:42:20.198" v="190" actId="26606"/>
          <ac:spMkLst>
            <pc:docMk/>
            <pc:sldMk cId="3927841470" sldId="258"/>
            <ac:spMk id="12" creationId="{BC4C4868-CB8F-4AF9-9CDB-8108F2C19B67}"/>
          </ac:spMkLst>
        </pc:spChg>
        <pc:spChg chg="add">
          <ac:chgData name="brianhschan@gmail.com" userId="a7177575e55980e1" providerId="LiveId" clId="{27015CFA-B716-4C2F-AEA3-881CA0C45C60}" dt="2022-07-31T06:42:20.198" v="190" actId="26606"/>
          <ac:spMkLst>
            <pc:docMk/>
            <pc:sldMk cId="3927841470" sldId="258"/>
            <ac:spMk id="14" creationId="{375E0459-6403-40CD-989D-56A4407CA12E}"/>
          </ac:spMkLst>
        </pc:spChg>
        <pc:spChg chg="add">
          <ac:chgData name="brianhschan@gmail.com" userId="a7177575e55980e1" providerId="LiveId" clId="{27015CFA-B716-4C2F-AEA3-881CA0C45C60}" dt="2022-07-31T06:42:20.198" v="190" actId="26606"/>
          <ac:spMkLst>
            <pc:docMk/>
            <pc:sldMk cId="3927841470" sldId="258"/>
            <ac:spMk id="16" creationId="{53E5B1A8-3AC9-4BD1-9BBC-78CA94F2D1BA}"/>
          </ac:spMkLst>
        </pc:spChg>
      </pc:sldChg>
      <pc:sldChg chg="addSp modSp mod setBg">
        <pc:chgData name="brianhschan@gmail.com" userId="a7177575e55980e1" providerId="LiveId" clId="{27015CFA-B716-4C2F-AEA3-881CA0C45C60}" dt="2022-07-31T06:42:15.378" v="189" actId="26606"/>
        <pc:sldMkLst>
          <pc:docMk/>
          <pc:sldMk cId="637411065" sldId="259"/>
        </pc:sldMkLst>
        <pc:spChg chg="mod">
          <ac:chgData name="brianhschan@gmail.com" userId="a7177575e55980e1" providerId="LiveId" clId="{27015CFA-B716-4C2F-AEA3-881CA0C45C60}" dt="2022-07-31T06:42:15.378" v="189" actId="26606"/>
          <ac:spMkLst>
            <pc:docMk/>
            <pc:sldMk cId="637411065" sldId="259"/>
            <ac:spMk id="2" creationId="{8FFEECB5-3679-48E2-9F81-5C10C86D4B62}"/>
          </ac:spMkLst>
        </pc:spChg>
        <pc:spChg chg="mod">
          <ac:chgData name="brianhschan@gmail.com" userId="a7177575e55980e1" providerId="LiveId" clId="{27015CFA-B716-4C2F-AEA3-881CA0C45C60}" dt="2022-07-31T06:42:15.378" v="189" actId="26606"/>
          <ac:spMkLst>
            <pc:docMk/>
            <pc:sldMk cId="637411065" sldId="259"/>
            <ac:spMk id="3" creationId="{5314166E-D76E-48A2-8CE6-8DB5B90A6349}"/>
          </ac:spMkLst>
        </pc:spChg>
        <pc:spChg chg="add">
          <ac:chgData name="brianhschan@gmail.com" userId="a7177575e55980e1" providerId="LiveId" clId="{27015CFA-B716-4C2F-AEA3-881CA0C45C60}" dt="2022-07-31T06:42:15.378" v="189" actId="26606"/>
          <ac:spMkLst>
            <pc:docMk/>
            <pc:sldMk cId="637411065" sldId="259"/>
            <ac:spMk id="8" creationId="{09588DA8-065E-4F6F-8EFD-43104AB2E0CF}"/>
          </ac:spMkLst>
        </pc:spChg>
        <pc:spChg chg="add">
          <ac:chgData name="brianhschan@gmail.com" userId="a7177575e55980e1" providerId="LiveId" clId="{27015CFA-B716-4C2F-AEA3-881CA0C45C60}" dt="2022-07-31T06:42:15.378" v="189" actId="26606"/>
          <ac:spMkLst>
            <pc:docMk/>
            <pc:sldMk cId="637411065" sldId="259"/>
            <ac:spMk id="10" creationId="{C4285719-470E-454C-AF62-8323075F1F5B}"/>
          </ac:spMkLst>
        </pc:spChg>
        <pc:spChg chg="add">
          <ac:chgData name="brianhschan@gmail.com" userId="a7177575e55980e1" providerId="LiveId" clId="{27015CFA-B716-4C2F-AEA3-881CA0C45C60}" dt="2022-07-31T06:42:15.378" v="189" actId="26606"/>
          <ac:spMkLst>
            <pc:docMk/>
            <pc:sldMk cId="637411065" sldId="259"/>
            <ac:spMk id="12" creationId="{CD9FE4EF-C4D8-49A0-B2FF-81D8DB7D8A24}"/>
          </ac:spMkLst>
        </pc:spChg>
        <pc:spChg chg="add">
          <ac:chgData name="brianhschan@gmail.com" userId="a7177575e55980e1" providerId="LiveId" clId="{27015CFA-B716-4C2F-AEA3-881CA0C45C60}" dt="2022-07-31T06:42:15.378" v="189" actId="26606"/>
          <ac:spMkLst>
            <pc:docMk/>
            <pc:sldMk cId="637411065" sldId="259"/>
            <ac:spMk id="14" creationId="{4300840D-0A0B-4512-BACA-B439D5B9C57C}"/>
          </ac:spMkLst>
        </pc:spChg>
        <pc:spChg chg="add">
          <ac:chgData name="brianhschan@gmail.com" userId="a7177575e55980e1" providerId="LiveId" clId="{27015CFA-B716-4C2F-AEA3-881CA0C45C60}" dt="2022-07-31T06:42:15.378" v="189" actId="26606"/>
          <ac:spMkLst>
            <pc:docMk/>
            <pc:sldMk cId="637411065" sldId="259"/>
            <ac:spMk id="16" creationId="{D2B78728-A580-49A7-84F9-6EF6F583ADE0}"/>
          </ac:spMkLst>
        </pc:spChg>
        <pc:spChg chg="add">
          <ac:chgData name="brianhschan@gmail.com" userId="a7177575e55980e1" providerId="LiveId" clId="{27015CFA-B716-4C2F-AEA3-881CA0C45C60}" dt="2022-07-31T06:42:15.378" v="189" actId="26606"/>
          <ac:spMkLst>
            <pc:docMk/>
            <pc:sldMk cId="637411065" sldId="259"/>
            <ac:spMk id="18" creationId="{38FAA1A1-D861-433F-88FA-1E9D6FD31D11}"/>
          </ac:spMkLst>
        </pc:spChg>
        <pc:spChg chg="add">
          <ac:chgData name="brianhschan@gmail.com" userId="a7177575e55980e1" providerId="LiveId" clId="{27015CFA-B716-4C2F-AEA3-881CA0C45C60}" dt="2022-07-31T06:42:15.378" v="189" actId="26606"/>
          <ac:spMkLst>
            <pc:docMk/>
            <pc:sldMk cId="637411065" sldId="259"/>
            <ac:spMk id="20" creationId="{8D71EDA1-87BF-4D5D-AB79-F346FD19278A}"/>
          </ac:spMkLst>
        </pc:spChg>
      </pc:sldChg>
      <pc:sldChg chg="addSp delSp modSp mod delDesignElem">
        <pc:chgData name="brianhschan@gmail.com" userId="a7177575e55980e1" providerId="LiveId" clId="{27015CFA-B716-4C2F-AEA3-881CA0C45C60}" dt="2022-07-31T06:41:42.061" v="179" actId="26606"/>
        <pc:sldMkLst>
          <pc:docMk/>
          <pc:sldMk cId="663508875" sldId="260"/>
        </pc:sldMkLst>
        <pc:spChg chg="mod">
          <ac:chgData name="brianhschan@gmail.com" userId="a7177575e55980e1" providerId="LiveId" clId="{27015CFA-B716-4C2F-AEA3-881CA0C45C60}" dt="2022-07-31T06:41:42.061" v="179" actId="26606"/>
          <ac:spMkLst>
            <pc:docMk/>
            <pc:sldMk cId="663508875" sldId="260"/>
            <ac:spMk id="33" creationId="{B40033D7-80F8-4C1E-BDA3-6DE48DD10D70}"/>
          </ac:spMkLst>
        </pc:spChg>
        <pc:spChg chg="del">
          <ac:chgData name="brianhschan@gmail.com" userId="a7177575e55980e1" providerId="LiveId" clId="{27015CFA-B716-4C2F-AEA3-881CA0C45C60}" dt="2022-07-31T06:36:23.069" v="21"/>
          <ac:spMkLst>
            <pc:docMk/>
            <pc:sldMk cId="663508875" sldId="260"/>
            <ac:spMk id="34" creationId="{A5711A0E-A428-4ED1-96CB-33D69FD842E4}"/>
          </ac:spMkLst>
        </pc:spChg>
        <pc:spChg chg="add">
          <ac:chgData name="brianhschan@gmail.com" userId="a7177575e55980e1" providerId="LiveId" clId="{27015CFA-B716-4C2F-AEA3-881CA0C45C60}" dt="2022-07-31T06:41:42.061" v="179" actId="26606"/>
          <ac:spMkLst>
            <pc:docMk/>
            <pc:sldMk cId="663508875" sldId="260"/>
            <ac:spMk id="38" creationId="{BACC6370-2D7E-4714-9D71-7542949D7D5D}"/>
          </ac:spMkLst>
        </pc:spChg>
        <pc:spChg chg="add">
          <ac:chgData name="brianhschan@gmail.com" userId="a7177575e55980e1" providerId="LiveId" clId="{27015CFA-B716-4C2F-AEA3-881CA0C45C60}" dt="2022-07-31T06:41:42.061" v="179" actId="26606"/>
          <ac:spMkLst>
            <pc:docMk/>
            <pc:sldMk cId="663508875" sldId="260"/>
            <ac:spMk id="40" creationId="{F68B3F68-107C-434F-AA38-110D5EA91B85}"/>
          </ac:spMkLst>
        </pc:spChg>
        <pc:spChg chg="add">
          <ac:chgData name="brianhschan@gmail.com" userId="a7177575e55980e1" providerId="LiveId" clId="{27015CFA-B716-4C2F-AEA3-881CA0C45C60}" dt="2022-07-31T06:41:42.061" v="179" actId="26606"/>
          <ac:spMkLst>
            <pc:docMk/>
            <pc:sldMk cId="663508875" sldId="260"/>
            <ac:spMk id="42" creationId="{AAD0DBB9-1A4B-4391-81D4-CB19F9AB918A}"/>
          </ac:spMkLst>
        </pc:spChg>
        <pc:spChg chg="add">
          <ac:chgData name="brianhschan@gmail.com" userId="a7177575e55980e1" providerId="LiveId" clId="{27015CFA-B716-4C2F-AEA3-881CA0C45C60}" dt="2022-07-31T06:41:42.061" v="179" actId="26606"/>
          <ac:spMkLst>
            <pc:docMk/>
            <pc:sldMk cId="663508875" sldId="260"/>
            <ac:spMk id="44" creationId="{063BBA22-50EA-4C4D-BE05-F1CE4E63AA56}"/>
          </ac:spMkLst>
        </pc:spChg>
        <pc:graphicFrameChg chg="mod modGraphic">
          <ac:chgData name="brianhschan@gmail.com" userId="a7177575e55980e1" providerId="LiveId" clId="{27015CFA-B716-4C2F-AEA3-881CA0C45C60}" dt="2022-07-31T06:41:42.061" v="179" actId="26606"/>
          <ac:graphicFrameMkLst>
            <pc:docMk/>
            <pc:sldMk cId="663508875" sldId="260"/>
            <ac:graphicFrameMk id="4" creationId="{8B73E68D-868E-452D-9F65-F3D1B6C39588}"/>
          </ac:graphicFrameMkLst>
        </pc:graphicFrameChg>
      </pc:sldChg>
      <pc:sldChg chg="addSp delSp modSp mod delDesignElem">
        <pc:chgData name="brianhschan@gmail.com" userId="a7177575e55980e1" providerId="LiveId" clId="{27015CFA-B716-4C2F-AEA3-881CA0C45C60}" dt="2022-07-31T06:41:54.095" v="180" actId="26606"/>
        <pc:sldMkLst>
          <pc:docMk/>
          <pc:sldMk cId="918265286" sldId="261"/>
        </pc:sldMkLst>
        <pc:spChg chg="mod">
          <ac:chgData name="brianhschan@gmail.com" userId="a7177575e55980e1" providerId="LiveId" clId="{27015CFA-B716-4C2F-AEA3-881CA0C45C60}" dt="2022-07-31T06:41:54.095" v="180" actId="26606"/>
          <ac:spMkLst>
            <pc:docMk/>
            <pc:sldMk cId="918265286" sldId="261"/>
            <ac:spMk id="2" creationId="{19C6BBB3-8CFA-4DBF-B080-A0B744DE9D99}"/>
          </ac:spMkLst>
        </pc:spChg>
        <pc:spChg chg="add">
          <ac:chgData name="brianhschan@gmail.com" userId="a7177575e55980e1" providerId="LiveId" clId="{27015CFA-B716-4C2F-AEA3-881CA0C45C60}" dt="2022-07-31T06:41:54.095" v="180" actId="26606"/>
          <ac:spMkLst>
            <pc:docMk/>
            <pc:sldMk cId="918265286" sldId="261"/>
            <ac:spMk id="14" creationId="{BACC6370-2D7E-4714-9D71-7542949D7D5D}"/>
          </ac:spMkLst>
        </pc:spChg>
        <pc:spChg chg="del">
          <ac:chgData name="brianhschan@gmail.com" userId="a7177575e55980e1" providerId="LiveId" clId="{27015CFA-B716-4C2F-AEA3-881CA0C45C60}" dt="2022-07-31T06:36:23.069" v="21"/>
          <ac:spMkLst>
            <pc:docMk/>
            <pc:sldMk cId="918265286" sldId="261"/>
            <ac:spMk id="17" creationId="{A5711A0E-A428-4ED1-96CB-33D69FD842E4}"/>
          </ac:spMkLst>
        </pc:spChg>
        <pc:spChg chg="add">
          <ac:chgData name="brianhschan@gmail.com" userId="a7177575e55980e1" providerId="LiveId" clId="{27015CFA-B716-4C2F-AEA3-881CA0C45C60}" dt="2022-07-31T06:41:54.095" v="180" actId="26606"/>
          <ac:spMkLst>
            <pc:docMk/>
            <pc:sldMk cId="918265286" sldId="261"/>
            <ac:spMk id="19" creationId="{F68B3F68-107C-434F-AA38-110D5EA91B85}"/>
          </ac:spMkLst>
        </pc:spChg>
        <pc:spChg chg="add">
          <ac:chgData name="brianhschan@gmail.com" userId="a7177575e55980e1" providerId="LiveId" clId="{27015CFA-B716-4C2F-AEA3-881CA0C45C60}" dt="2022-07-31T06:41:54.095" v="180" actId="26606"/>
          <ac:spMkLst>
            <pc:docMk/>
            <pc:sldMk cId="918265286" sldId="261"/>
            <ac:spMk id="21" creationId="{AAD0DBB9-1A4B-4391-81D4-CB19F9AB918A}"/>
          </ac:spMkLst>
        </pc:spChg>
        <pc:spChg chg="add">
          <ac:chgData name="brianhschan@gmail.com" userId="a7177575e55980e1" providerId="LiveId" clId="{27015CFA-B716-4C2F-AEA3-881CA0C45C60}" dt="2022-07-31T06:41:54.095" v="180" actId="26606"/>
          <ac:spMkLst>
            <pc:docMk/>
            <pc:sldMk cId="918265286" sldId="261"/>
            <ac:spMk id="23" creationId="{063BBA22-50EA-4C4D-BE05-F1CE4E63AA56}"/>
          </ac:spMkLst>
        </pc:spChg>
        <pc:graphicFrameChg chg="mod modGraphic">
          <ac:chgData name="brianhschan@gmail.com" userId="a7177575e55980e1" providerId="LiveId" clId="{27015CFA-B716-4C2F-AEA3-881CA0C45C60}" dt="2022-07-31T06:41:54.095" v="180" actId="26606"/>
          <ac:graphicFrameMkLst>
            <pc:docMk/>
            <pc:sldMk cId="918265286" sldId="261"/>
            <ac:graphicFrameMk id="12" creationId="{F5A0B7AE-C3C7-4D98-B94B-DD017BFE3FEB}"/>
          </ac:graphicFrameMkLst>
        </pc:graphicFrameChg>
      </pc:sldChg>
      <pc:sldChg chg="addSp delSp modSp mod setBg">
        <pc:chgData name="brianhschan@gmail.com" userId="a7177575e55980e1" providerId="LiveId" clId="{27015CFA-B716-4C2F-AEA3-881CA0C45C60}" dt="2022-07-31T06:43:21.652" v="200" actId="26606"/>
        <pc:sldMkLst>
          <pc:docMk/>
          <pc:sldMk cId="2341089396" sldId="262"/>
        </pc:sldMkLst>
        <pc:spChg chg="mod">
          <ac:chgData name="brianhschan@gmail.com" userId="a7177575e55980e1" providerId="LiveId" clId="{27015CFA-B716-4C2F-AEA3-881CA0C45C60}" dt="2022-07-31T06:43:21.637" v="199" actId="26606"/>
          <ac:spMkLst>
            <pc:docMk/>
            <pc:sldMk cId="2341089396" sldId="262"/>
            <ac:spMk id="2" creationId="{1B00F8FE-327E-44EC-A2BC-631F33693F09}"/>
          </ac:spMkLst>
        </pc:spChg>
        <pc:spChg chg="mod">
          <ac:chgData name="brianhschan@gmail.com" userId="a7177575e55980e1" providerId="LiveId" clId="{27015CFA-B716-4C2F-AEA3-881CA0C45C60}" dt="2022-07-31T06:43:21.637" v="199" actId="26606"/>
          <ac:spMkLst>
            <pc:docMk/>
            <pc:sldMk cId="2341089396" sldId="262"/>
            <ac:spMk id="3" creationId="{6C9CD7C6-02CD-402D-A0FD-BD9FD577EAB3}"/>
          </ac:spMkLst>
        </pc:spChg>
        <pc:spChg chg="add del">
          <ac:chgData name="brianhschan@gmail.com" userId="a7177575e55980e1" providerId="LiveId" clId="{27015CFA-B716-4C2F-AEA3-881CA0C45C60}" dt="2022-07-31T06:42:52.060" v="193" actId="26606"/>
          <ac:spMkLst>
            <pc:docMk/>
            <pc:sldMk cId="2341089396" sldId="262"/>
            <ac:spMk id="8" creationId="{100EDD19-6802-4EC3-95CE-CFFAB042CFD6}"/>
          </ac:spMkLst>
        </pc:spChg>
        <pc:spChg chg="add del">
          <ac:chgData name="brianhschan@gmail.com" userId="a7177575e55980e1" providerId="LiveId" clId="{27015CFA-B716-4C2F-AEA3-881CA0C45C60}" dt="2022-07-31T06:42:52.060" v="193" actId="26606"/>
          <ac:spMkLst>
            <pc:docMk/>
            <pc:sldMk cId="2341089396" sldId="262"/>
            <ac:spMk id="10" creationId="{DB17E863-922E-4C26-BD64-E8FD41D28661}"/>
          </ac:spMkLst>
        </pc:spChg>
        <pc:spChg chg="add del">
          <ac:chgData name="brianhschan@gmail.com" userId="a7177575e55980e1" providerId="LiveId" clId="{27015CFA-B716-4C2F-AEA3-881CA0C45C60}" dt="2022-07-31T06:43:21.652" v="200" actId="26606"/>
          <ac:spMkLst>
            <pc:docMk/>
            <pc:sldMk cId="2341089396" sldId="262"/>
            <ac:spMk id="15" creationId="{1B15ED52-F352-441B-82BF-E0EA34836D08}"/>
          </ac:spMkLst>
        </pc:spChg>
        <pc:spChg chg="add del">
          <ac:chgData name="brianhschan@gmail.com" userId="a7177575e55980e1" providerId="LiveId" clId="{27015CFA-B716-4C2F-AEA3-881CA0C45C60}" dt="2022-07-31T06:43:21.652" v="200" actId="26606"/>
          <ac:spMkLst>
            <pc:docMk/>
            <pc:sldMk cId="2341089396" sldId="262"/>
            <ac:spMk id="17" creationId="{3B2E3793-BFE6-45A2-9B7B-E18844431C99}"/>
          </ac:spMkLst>
        </pc:spChg>
        <pc:spChg chg="add del">
          <ac:chgData name="brianhschan@gmail.com" userId="a7177575e55980e1" providerId="LiveId" clId="{27015CFA-B716-4C2F-AEA3-881CA0C45C60}" dt="2022-07-31T06:43:21.652" v="200" actId="26606"/>
          <ac:spMkLst>
            <pc:docMk/>
            <pc:sldMk cId="2341089396" sldId="262"/>
            <ac:spMk id="19" creationId="{BC4C4868-CB8F-4AF9-9CDB-8108F2C19B67}"/>
          </ac:spMkLst>
        </pc:spChg>
        <pc:spChg chg="add del">
          <ac:chgData name="brianhschan@gmail.com" userId="a7177575e55980e1" providerId="LiveId" clId="{27015CFA-B716-4C2F-AEA3-881CA0C45C60}" dt="2022-07-31T06:43:21.652" v="200" actId="26606"/>
          <ac:spMkLst>
            <pc:docMk/>
            <pc:sldMk cId="2341089396" sldId="262"/>
            <ac:spMk id="21" creationId="{375E0459-6403-40CD-989D-56A4407CA12E}"/>
          </ac:spMkLst>
        </pc:spChg>
        <pc:spChg chg="add del">
          <ac:chgData name="brianhschan@gmail.com" userId="a7177575e55980e1" providerId="LiveId" clId="{27015CFA-B716-4C2F-AEA3-881CA0C45C60}" dt="2022-07-31T06:43:21.652" v="200" actId="26606"/>
          <ac:spMkLst>
            <pc:docMk/>
            <pc:sldMk cId="2341089396" sldId="262"/>
            <ac:spMk id="23" creationId="{53E5B1A8-3AC9-4BD1-9BBC-78CA94F2D1BA}"/>
          </ac:spMkLst>
        </pc:spChg>
        <pc:spChg chg="add del">
          <ac:chgData name="brianhschan@gmail.com" userId="a7177575e55980e1" providerId="LiveId" clId="{27015CFA-B716-4C2F-AEA3-881CA0C45C60}" dt="2022-07-31T06:43:21.637" v="199" actId="26606"/>
          <ac:spMkLst>
            <pc:docMk/>
            <pc:sldMk cId="2341089396" sldId="262"/>
            <ac:spMk id="28" creationId="{09588DA8-065E-4F6F-8EFD-43104AB2E0CF}"/>
          </ac:spMkLst>
        </pc:spChg>
        <pc:spChg chg="add del">
          <ac:chgData name="brianhschan@gmail.com" userId="a7177575e55980e1" providerId="LiveId" clId="{27015CFA-B716-4C2F-AEA3-881CA0C45C60}" dt="2022-07-31T06:43:21.637" v="199" actId="26606"/>
          <ac:spMkLst>
            <pc:docMk/>
            <pc:sldMk cId="2341089396" sldId="262"/>
            <ac:spMk id="30" creationId="{C4285719-470E-454C-AF62-8323075F1F5B}"/>
          </ac:spMkLst>
        </pc:spChg>
        <pc:spChg chg="add del">
          <ac:chgData name="brianhschan@gmail.com" userId="a7177575e55980e1" providerId="LiveId" clId="{27015CFA-B716-4C2F-AEA3-881CA0C45C60}" dt="2022-07-31T06:43:21.637" v="199" actId="26606"/>
          <ac:spMkLst>
            <pc:docMk/>
            <pc:sldMk cId="2341089396" sldId="262"/>
            <ac:spMk id="32" creationId="{CD9FE4EF-C4D8-49A0-B2FF-81D8DB7D8A24}"/>
          </ac:spMkLst>
        </pc:spChg>
        <pc:spChg chg="add del">
          <ac:chgData name="brianhschan@gmail.com" userId="a7177575e55980e1" providerId="LiveId" clId="{27015CFA-B716-4C2F-AEA3-881CA0C45C60}" dt="2022-07-31T06:43:21.637" v="199" actId="26606"/>
          <ac:spMkLst>
            <pc:docMk/>
            <pc:sldMk cId="2341089396" sldId="262"/>
            <ac:spMk id="34" creationId="{4300840D-0A0B-4512-BACA-B439D5B9C57C}"/>
          </ac:spMkLst>
        </pc:spChg>
        <pc:spChg chg="add del">
          <ac:chgData name="brianhschan@gmail.com" userId="a7177575e55980e1" providerId="LiveId" clId="{27015CFA-B716-4C2F-AEA3-881CA0C45C60}" dt="2022-07-31T06:43:21.637" v="199" actId="26606"/>
          <ac:spMkLst>
            <pc:docMk/>
            <pc:sldMk cId="2341089396" sldId="262"/>
            <ac:spMk id="36" creationId="{D2B78728-A580-49A7-84F9-6EF6F583ADE0}"/>
          </ac:spMkLst>
        </pc:spChg>
        <pc:spChg chg="add del">
          <ac:chgData name="brianhschan@gmail.com" userId="a7177575e55980e1" providerId="LiveId" clId="{27015CFA-B716-4C2F-AEA3-881CA0C45C60}" dt="2022-07-31T06:43:21.637" v="199" actId="26606"/>
          <ac:spMkLst>
            <pc:docMk/>
            <pc:sldMk cId="2341089396" sldId="262"/>
            <ac:spMk id="38" creationId="{38FAA1A1-D861-433F-88FA-1E9D6FD31D11}"/>
          </ac:spMkLst>
        </pc:spChg>
        <pc:spChg chg="add del">
          <ac:chgData name="brianhschan@gmail.com" userId="a7177575e55980e1" providerId="LiveId" clId="{27015CFA-B716-4C2F-AEA3-881CA0C45C60}" dt="2022-07-31T06:43:21.637" v="199" actId="26606"/>
          <ac:spMkLst>
            <pc:docMk/>
            <pc:sldMk cId="2341089396" sldId="262"/>
            <ac:spMk id="40" creationId="{8D71EDA1-87BF-4D5D-AB79-F346FD19278A}"/>
          </ac:spMkLst>
        </pc:spChg>
        <pc:spChg chg="add">
          <ac:chgData name="brianhschan@gmail.com" userId="a7177575e55980e1" providerId="LiveId" clId="{27015CFA-B716-4C2F-AEA3-881CA0C45C60}" dt="2022-07-31T06:43:21.652" v="200" actId="26606"/>
          <ac:spMkLst>
            <pc:docMk/>
            <pc:sldMk cId="2341089396" sldId="262"/>
            <ac:spMk id="42" creationId="{1B15ED52-F352-441B-82BF-E0EA34836D08}"/>
          </ac:spMkLst>
        </pc:spChg>
        <pc:spChg chg="add">
          <ac:chgData name="brianhschan@gmail.com" userId="a7177575e55980e1" providerId="LiveId" clId="{27015CFA-B716-4C2F-AEA3-881CA0C45C60}" dt="2022-07-31T06:43:21.652" v="200" actId="26606"/>
          <ac:spMkLst>
            <pc:docMk/>
            <pc:sldMk cId="2341089396" sldId="262"/>
            <ac:spMk id="43" creationId="{3B2E3793-BFE6-45A2-9B7B-E18844431C99}"/>
          </ac:spMkLst>
        </pc:spChg>
        <pc:spChg chg="add">
          <ac:chgData name="brianhschan@gmail.com" userId="a7177575e55980e1" providerId="LiveId" clId="{27015CFA-B716-4C2F-AEA3-881CA0C45C60}" dt="2022-07-31T06:43:21.652" v="200" actId="26606"/>
          <ac:spMkLst>
            <pc:docMk/>
            <pc:sldMk cId="2341089396" sldId="262"/>
            <ac:spMk id="44" creationId="{BC4C4868-CB8F-4AF9-9CDB-8108F2C19B67}"/>
          </ac:spMkLst>
        </pc:spChg>
        <pc:spChg chg="add">
          <ac:chgData name="brianhschan@gmail.com" userId="a7177575e55980e1" providerId="LiveId" clId="{27015CFA-B716-4C2F-AEA3-881CA0C45C60}" dt="2022-07-31T06:43:21.652" v="200" actId="26606"/>
          <ac:spMkLst>
            <pc:docMk/>
            <pc:sldMk cId="2341089396" sldId="262"/>
            <ac:spMk id="45" creationId="{375E0459-6403-40CD-989D-56A4407CA12E}"/>
          </ac:spMkLst>
        </pc:spChg>
        <pc:spChg chg="add">
          <ac:chgData name="brianhschan@gmail.com" userId="a7177575e55980e1" providerId="LiveId" clId="{27015CFA-B716-4C2F-AEA3-881CA0C45C60}" dt="2022-07-31T06:43:21.652" v="200" actId="26606"/>
          <ac:spMkLst>
            <pc:docMk/>
            <pc:sldMk cId="2341089396" sldId="262"/>
            <ac:spMk id="46" creationId="{53E5B1A8-3AC9-4BD1-9BBC-78CA94F2D1BA}"/>
          </ac:spMkLst>
        </pc:spChg>
      </pc:sldChg>
      <pc:sldChg chg="addSp delSp modSp mod setBg">
        <pc:chgData name="brianhschan@gmail.com" userId="a7177575e55980e1" providerId="LiveId" clId="{27015CFA-B716-4C2F-AEA3-881CA0C45C60}" dt="2022-07-31T06:42:55.216" v="194" actId="26606"/>
        <pc:sldMkLst>
          <pc:docMk/>
          <pc:sldMk cId="122319030" sldId="263"/>
        </pc:sldMkLst>
        <pc:spChg chg="mod">
          <ac:chgData name="brianhschan@gmail.com" userId="a7177575e55980e1" providerId="LiveId" clId="{27015CFA-B716-4C2F-AEA3-881CA0C45C60}" dt="2022-07-31T06:42:55.216" v="194" actId="26606"/>
          <ac:spMkLst>
            <pc:docMk/>
            <pc:sldMk cId="122319030" sldId="263"/>
            <ac:spMk id="2" creationId="{A79595AC-50A1-49B5-9B86-93AA8A5358B6}"/>
          </ac:spMkLst>
        </pc:spChg>
        <pc:spChg chg="mod">
          <ac:chgData name="brianhschan@gmail.com" userId="a7177575e55980e1" providerId="LiveId" clId="{27015CFA-B716-4C2F-AEA3-881CA0C45C60}" dt="2022-07-31T06:42:55.216" v="194" actId="26606"/>
          <ac:spMkLst>
            <pc:docMk/>
            <pc:sldMk cId="122319030" sldId="263"/>
            <ac:spMk id="3" creationId="{B2E36447-7455-417A-93A6-C2703DD27267}"/>
          </ac:spMkLst>
        </pc:spChg>
        <pc:spChg chg="add del">
          <ac:chgData name="brianhschan@gmail.com" userId="a7177575e55980e1" providerId="LiveId" clId="{27015CFA-B716-4C2F-AEA3-881CA0C45C60}" dt="2022-07-31T06:42:55.216" v="194" actId="26606"/>
          <ac:spMkLst>
            <pc:docMk/>
            <pc:sldMk cId="122319030" sldId="263"/>
            <ac:spMk id="8" creationId="{100EDD19-6802-4EC3-95CE-CFFAB042CFD6}"/>
          </ac:spMkLst>
        </pc:spChg>
        <pc:spChg chg="add del">
          <ac:chgData name="brianhschan@gmail.com" userId="a7177575e55980e1" providerId="LiveId" clId="{27015CFA-B716-4C2F-AEA3-881CA0C45C60}" dt="2022-07-31T06:42:55.216" v="194" actId="26606"/>
          <ac:spMkLst>
            <pc:docMk/>
            <pc:sldMk cId="122319030" sldId="263"/>
            <ac:spMk id="10" creationId="{DB17E863-922E-4C26-BD64-E8FD41D28661}"/>
          </ac:spMkLst>
        </pc:spChg>
        <pc:spChg chg="add">
          <ac:chgData name="brianhschan@gmail.com" userId="a7177575e55980e1" providerId="LiveId" clId="{27015CFA-B716-4C2F-AEA3-881CA0C45C60}" dt="2022-07-31T06:42:55.216" v="194" actId="26606"/>
          <ac:spMkLst>
            <pc:docMk/>
            <pc:sldMk cId="122319030" sldId="263"/>
            <ac:spMk id="15" creationId="{1B15ED52-F352-441B-82BF-E0EA34836D08}"/>
          </ac:spMkLst>
        </pc:spChg>
        <pc:spChg chg="add">
          <ac:chgData name="brianhschan@gmail.com" userId="a7177575e55980e1" providerId="LiveId" clId="{27015CFA-B716-4C2F-AEA3-881CA0C45C60}" dt="2022-07-31T06:42:55.216" v="194" actId="26606"/>
          <ac:spMkLst>
            <pc:docMk/>
            <pc:sldMk cId="122319030" sldId="263"/>
            <ac:spMk id="17" creationId="{3B2E3793-BFE6-45A2-9B7B-E18844431C99}"/>
          </ac:spMkLst>
        </pc:spChg>
        <pc:spChg chg="add">
          <ac:chgData name="brianhschan@gmail.com" userId="a7177575e55980e1" providerId="LiveId" clId="{27015CFA-B716-4C2F-AEA3-881CA0C45C60}" dt="2022-07-31T06:42:55.216" v="194" actId="26606"/>
          <ac:spMkLst>
            <pc:docMk/>
            <pc:sldMk cId="122319030" sldId="263"/>
            <ac:spMk id="19" creationId="{BC4C4868-CB8F-4AF9-9CDB-8108F2C19B67}"/>
          </ac:spMkLst>
        </pc:spChg>
        <pc:spChg chg="add">
          <ac:chgData name="brianhschan@gmail.com" userId="a7177575e55980e1" providerId="LiveId" clId="{27015CFA-B716-4C2F-AEA3-881CA0C45C60}" dt="2022-07-31T06:42:55.216" v="194" actId="26606"/>
          <ac:spMkLst>
            <pc:docMk/>
            <pc:sldMk cId="122319030" sldId="263"/>
            <ac:spMk id="21" creationId="{375E0459-6403-40CD-989D-56A4407CA12E}"/>
          </ac:spMkLst>
        </pc:spChg>
        <pc:spChg chg="add">
          <ac:chgData name="brianhschan@gmail.com" userId="a7177575e55980e1" providerId="LiveId" clId="{27015CFA-B716-4C2F-AEA3-881CA0C45C60}" dt="2022-07-31T06:42:55.216" v="194" actId="26606"/>
          <ac:spMkLst>
            <pc:docMk/>
            <pc:sldMk cId="122319030" sldId="263"/>
            <ac:spMk id="23" creationId="{53E5B1A8-3AC9-4BD1-9BBC-78CA94F2D1BA}"/>
          </ac:spMkLst>
        </pc:spChg>
      </pc:sldChg>
      <pc:sldChg chg="addSp delSp modSp mod setBg">
        <pc:chgData name="brianhschan@gmail.com" userId="a7177575e55980e1" providerId="LiveId" clId="{27015CFA-B716-4C2F-AEA3-881CA0C45C60}" dt="2022-07-31T06:44:05.397" v="205" actId="255"/>
        <pc:sldMkLst>
          <pc:docMk/>
          <pc:sldMk cId="3375216258" sldId="264"/>
        </pc:sldMkLst>
        <pc:spChg chg="mod">
          <ac:chgData name="brianhschan@gmail.com" userId="a7177575e55980e1" providerId="LiveId" clId="{27015CFA-B716-4C2F-AEA3-881CA0C45C60}" dt="2022-07-31T06:42:59.229" v="195" actId="26606"/>
          <ac:spMkLst>
            <pc:docMk/>
            <pc:sldMk cId="3375216258" sldId="264"/>
            <ac:spMk id="2" creationId="{D5037D28-497D-404F-B891-9027D4E4E552}"/>
          </ac:spMkLst>
        </pc:spChg>
        <pc:spChg chg="mod">
          <ac:chgData name="brianhschan@gmail.com" userId="a7177575e55980e1" providerId="LiveId" clId="{27015CFA-B716-4C2F-AEA3-881CA0C45C60}" dt="2022-07-31T06:44:05.397" v="205" actId="255"/>
          <ac:spMkLst>
            <pc:docMk/>
            <pc:sldMk cId="3375216258" sldId="264"/>
            <ac:spMk id="3" creationId="{0136E790-C01B-44B8-A39E-92DC37DA21A0}"/>
          </ac:spMkLst>
        </pc:spChg>
        <pc:spChg chg="add del">
          <ac:chgData name="brianhschan@gmail.com" userId="a7177575e55980e1" providerId="LiveId" clId="{27015CFA-B716-4C2F-AEA3-881CA0C45C60}" dt="2022-07-31T06:42:59.229" v="195" actId="26606"/>
          <ac:spMkLst>
            <pc:docMk/>
            <pc:sldMk cId="3375216258" sldId="264"/>
            <ac:spMk id="8" creationId="{100EDD19-6802-4EC3-95CE-CFFAB042CFD6}"/>
          </ac:spMkLst>
        </pc:spChg>
        <pc:spChg chg="add del">
          <ac:chgData name="brianhschan@gmail.com" userId="a7177575e55980e1" providerId="LiveId" clId="{27015CFA-B716-4C2F-AEA3-881CA0C45C60}" dt="2022-07-31T06:42:59.229" v="195" actId="26606"/>
          <ac:spMkLst>
            <pc:docMk/>
            <pc:sldMk cId="3375216258" sldId="264"/>
            <ac:spMk id="10" creationId="{DB17E863-922E-4C26-BD64-E8FD41D28661}"/>
          </ac:spMkLst>
        </pc:spChg>
        <pc:spChg chg="add del">
          <ac:chgData name="brianhschan@gmail.com" userId="a7177575e55980e1" providerId="LiveId" clId="{27015CFA-B716-4C2F-AEA3-881CA0C45C60}" dt="2022-07-31T06:43:27.951" v="201" actId="26606"/>
          <ac:spMkLst>
            <pc:docMk/>
            <pc:sldMk cId="3375216258" sldId="264"/>
            <ac:spMk id="15" creationId="{1B15ED52-F352-441B-82BF-E0EA34836D08}"/>
          </ac:spMkLst>
        </pc:spChg>
        <pc:spChg chg="add del">
          <ac:chgData name="brianhschan@gmail.com" userId="a7177575e55980e1" providerId="LiveId" clId="{27015CFA-B716-4C2F-AEA3-881CA0C45C60}" dt="2022-07-31T06:43:27.951" v="201" actId="26606"/>
          <ac:spMkLst>
            <pc:docMk/>
            <pc:sldMk cId="3375216258" sldId="264"/>
            <ac:spMk id="17" creationId="{3B2E3793-BFE6-45A2-9B7B-E18844431C99}"/>
          </ac:spMkLst>
        </pc:spChg>
        <pc:spChg chg="add del">
          <ac:chgData name="brianhschan@gmail.com" userId="a7177575e55980e1" providerId="LiveId" clId="{27015CFA-B716-4C2F-AEA3-881CA0C45C60}" dt="2022-07-31T06:43:27.951" v="201" actId="26606"/>
          <ac:spMkLst>
            <pc:docMk/>
            <pc:sldMk cId="3375216258" sldId="264"/>
            <ac:spMk id="19" creationId="{BC4C4868-CB8F-4AF9-9CDB-8108F2C19B67}"/>
          </ac:spMkLst>
        </pc:spChg>
        <pc:spChg chg="add del">
          <ac:chgData name="brianhschan@gmail.com" userId="a7177575e55980e1" providerId="LiveId" clId="{27015CFA-B716-4C2F-AEA3-881CA0C45C60}" dt="2022-07-31T06:43:27.951" v="201" actId="26606"/>
          <ac:spMkLst>
            <pc:docMk/>
            <pc:sldMk cId="3375216258" sldId="264"/>
            <ac:spMk id="21" creationId="{375E0459-6403-40CD-989D-56A4407CA12E}"/>
          </ac:spMkLst>
        </pc:spChg>
        <pc:spChg chg="add del">
          <ac:chgData name="brianhschan@gmail.com" userId="a7177575e55980e1" providerId="LiveId" clId="{27015CFA-B716-4C2F-AEA3-881CA0C45C60}" dt="2022-07-31T06:43:27.951" v="201" actId="26606"/>
          <ac:spMkLst>
            <pc:docMk/>
            <pc:sldMk cId="3375216258" sldId="264"/>
            <ac:spMk id="23" creationId="{53E5B1A8-3AC9-4BD1-9BBC-78CA94F2D1BA}"/>
          </ac:spMkLst>
        </pc:spChg>
        <pc:spChg chg="add">
          <ac:chgData name="brianhschan@gmail.com" userId="a7177575e55980e1" providerId="LiveId" clId="{27015CFA-B716-4C2F-AEA3-881CA0C45C60}" dt="2022-07-31T06:43:27.951" v="201" actId="26606"/>
          <ac:spMkLst>
            <pc:docMk/>
            <pc:sldMk cId="3375216258" sldId="264"/>
            <ac:spMk id="28" creationId="{1B15ED52-F352-441B-82BF-E0EA34836D08}"/>
          </ac:spMkLst>
        </pc:spChg>
        <pc:spChg chg="add">
          <ac:chgData name="brianhschan@gmail.com" userId="a7177575e55980e1" providerId="LiveId" clId="{27015CFA-B716-4C2F-AEA3-881CA0C45C60}" dt="2022-07-31T06:43:27.951" v="201" actId="26606"/>
          <ac:spMkLst>
            <pc:docMk/>
            <pc:sldMk cId="3375216258" sldId="264"/>
            <ac:spMk id="30" creationId="{3B2E3793-BFE6-45A2-9B7B-E18844431C99}"/>
          </ac:spMkLst>
        </pc:spChg>
        <pc:spChg chg="add">
          <ac:chgData name="brianhschan@gmail.com" userId="a7177575e55980e1" providerId="LiveId" clId="{27015CFA-B716-4C2F-AEA3-881CA0C45C60}" dt="2022-07-31T06:43:27.951" v="201" actId="26606"/>
          <ac:spMkLst>
            <pc:docMk/>
            <pc:sldMk cId="3375216258" sldId="264"/>
            <ac:spMk id="32" creationId="{BC4C4868-CB8F-4AF9-9CDB-8108F2C19B67}"/>
          </ac:spMkLst>
        </pc:spChg>
        <pc:spChg chg="add">
          <ac:chgData name="brianhschan@gmail.com" userId="a7177575e55980e1" providerId="LiveId" clId="{27015CFA-B716-4C2F-AEA3-881CA0C45C60}" dt="2022-07-31T06:43:27.951" v="201" actId="26606"/>
          <ac:spMkLst>
            <pc:docMk/>
            <pc:sldMk cId="3375216258" sldId="264"/>
            <ac:spMk id="34" creationId="{375E0459-6403-40CD-989D-56A4407CA12E}"/>
          </ac:spMkLst>
        </pc:spChg>
        <pc:spChg chg="add">
          <ac:chgData name="brianhschan@gmail.com" userId="a7177575e55980e1" providerId="LiveId" clId="{27015CFA-B716-4C2F-AEA3-881CA0C45C60}" dt="2022-07-31T06:43:27.951" v="201" actId="26606"/>
          <ac:spMkLst>
            <pc:docMk/>
            <pc:sldMk cId="3375216258" sldId="264"/>
            <ac:spMk id="36" creationId="{53E5B1A8-3AC9-4BD1-9BBC-78CA94F2D1BA}"/>
          </ac:spMkLst>
        </pc:spChg>
      </pc:sldChg>
      <pc:sldChg chg="addSp delSp modSp mod setBg setClrOvrMap delDesignElem">
        <pc:chgData name="brianhschan@gmail.com" userId="a7177575e55980e1" providerId="LiveId" clId="{27015CFA-B716-4C2F-AEA3-881CA0C45C60}" dt="2022-07-31T06:44:45.541" v="209" actId="255"/>
        <pc:sldMkLst>
          <pc:docMk/>
          <pc:sldMk cId="1980895253" sldId="266"/>
        </pc:sldMkLst>
        <pc:spChg chg="mod">
          <ac:chgData name="brianhschan@gmail.com" userId="a7177575e55980e1" providerId="LiveId" clId="{27015CFA-B716-4C2F-AEA3-881CA0C45C60}" dt="2022-07-31T06:43:02.422" v="196" actId="26606"/>
          <ac:spMkLst>
            <pc:docMk/>
            <pc:sldMk cId="1980895253" sldId="266"/>
            <ac:spMk id="2" creationId="{8E6E8080-AAE4-448A-A5A4-80B6C25207A2}"/>
          </ac:spMkLst>
        </pc:spChg>
        <pc:spChg chg="add del mod">
          <ac:chgData name="brianhschan@gmail.com" userId="a7177575e55980e1" providerId="LiveId" clId="{27015CFA-B716-4C2F-AEA3-881CA0C45C60}" dt="2022-07-31T06:38:37.928" v="100" actId="26606"/>
          <ac:spMkLst>
            <pc:docMk/>
            <pc:sldMk cId="1980895253" sldId="266"/>
            <ac:spMk id="3" creationId="{5F8A9E6A-81DC-40E8-ADEE-5FDA157DB2B6}"/>
          </ac:spMkLst>
        </pc:spChg>
        <pc:spChg chg="add del">
          <ac:chgData name="brianhschan@gmail.com" userId="a7177575e55980e1" providerId="LiveId" clId="{27015CFA-B716-4C2F-AEA3-881CA0C45C60}" dt="2022-07-31T06:38:49.804" v="103"/>
          <ac:spMkLst>
            <pc:docMk/>
            <pc:sldMk cId="1980895253" sldId="266"/>
            <ac:spMk id="7" creationId="{B0890400-BB8B-4A44-AB63-65C7CA223EBA}"/>
          </ac:spMkLst>
        </pc:spChg>
        <pc:spChg chg="add del">
          <ac:chgData name="brianhschan@gmail.com" userId="a7177575e55980e1" providerId="LiveId" clId="{27015CFA-B716-4C2F-AEA3-881CA0C45C60}" dt="2022-07-31T06:38:35.982" v="97" actId="26606"/>
          <ac:spMkLst>
            <pc:docMk/>
            <pc:sldMk cId="1980895253" sldId="266"/>
            <ac:spMk id="8" creationId="{0E7A3056-9B88-444B-94DA-40B0F2C6E217}"/>
          </ac:spMkLst>
        </pc:spChg>
        <pc:spChg chg="add mod">
          <ac:chgData name="brianhschan@gmail.com" userId="a7177575e55980e1" providerId="LiveId" clId="{27015CFA-B716-4C2F-AEA3-881CA0C45C60}" dt="2022-07-31T06:44:45.541" v="209" actId="255"/>
          <ac:spMkLst>
            <pc:docMk/>
            <pc:sldMk cId="1980895253" sldId="266"/>
            <ac:spMk id="11" creationId="{5F8A9E6A-81DC-40E8-ADEE-5FDA157DB2B6}"/>
          </ac:spMkLst>
        </pc:spChg>
        <pc:spChg chg="add del">
          <ac:chgData name="brianhschan@gmail.com" userId="a7177575e55980e1" providerId="LiveId" clId="{27015CFA-B716-4C2F-AEA3-881CA0C45C60}" dt="2022-07-31T06:38:35.982" v="97" actId="26606"/>
          <ac:spMkLst>
            <pc:docMk/>
            <pc:sldMk cId="1980895253" sldId="266"/>
            <ac:spMk id="12" creationId="{DA215CF0-5E5E-4D2E-B3AE-366652A368E0}"/>
          </ac:spMkLst>
        </pc:spChg>
        <pc:spChg chg="add del">
          <ac:chgData name="brianhschan@gmail.com" userId="a7177575e55980e1" providerId="LiveId" clId="{27015CFA-B716-4C2F-AEA3-881CA0C45C60}" dt="2022-07-31T06:41:11.941" v="164"/>
          <ac:spMkLst>
            <pc:docMk/>
            <pc:sldMk cId="1980895253" sldId="266"/>
            <ac:spMk id="13" creationId="{77D7B666-D5E6-48CE-B26A-FB5E5C34AF90}"/>
          </ac:spMkLst>
        </pc:spChg>
        <pc:spChg chg="add del">
          <ac:chgData name="brianhschan@gmail.com" userId="a7177575e55980e1" providerId="LiveId" clId="{27015CFA-B716-4C2F-AEA3-881CA0C45C60}" dt="2022-07-31T06:41:11.941" v="164"/>
          <ac:spMkLst>
            <pc:docMk/>
            <pc:sldMk cId="1980895253" sldId="266"/>
            <ac:spMk id="14" creationId="{F6EE670A-A41A-44AD-BC1C-2090365EB5B3}"/>
          </ac:spMkLst>
        </pc:spChg>
        <pc:spChg chg="add del">
          <ac:chgData name="brianhschan@gmail.com" userId="a7177575e55980e1" providerId="LiveId" clId="{27015CFA-B716-4C2F-AEA3-881CA0C45C60}" dt="2022-07-31T06:43:02.422" v="196" actId="26606"/>
          <ac:spMkLst>
            <pc:docMk/>
            <pc:sldMk cId="1980895253" sldId="266"/>
            <ac:spMk id="15" creationId="{100EDD19-6802-4EC3-95CE-CFFAB042CFD6}"/>
          </ac:spMkLst>
        </pc:spChg>
        <pc:spChg chg="add del">
          <ac:chgData name="brianhschan@gmail.com" userId="a7177575e55980e1" providerId="LiveId" clId="{27015CFA-B716-4C2F-AEA3-881CA0C45C60}" dt="2022-07-31T06:39:53.913" v="137"/>
          <ac:spMkLst>
            <pc:docMk/>
            <pc:sldMk cId="1980895253" sldId="266"/>
            <ac:spMk id="16" creationId="{E9B448F0-DA06-4165-AB5F-4330A20E06D0}"/>
          </ac:spMkLst>
        </pc:spChg>
        <pc:spChg chg="add del">
          <ac:chgData name="brianhschan@gmail.com" userId="a7177575e55980e1" providerId="LiveId" clId="{27015CFA-B716-4C2F-AEA3-881CA0C45C60}" dt="2022-07-31T06:43:02.422" v="196" actId="26606"/>
          <ac:spMkLst>
            <pc:docMk/>
            <pc:sldMk cId="1980895253" sldId="266"/>
            <ac:spMk id="17" creationId="{DB17E863-922E-4C26-BD64-E8FD41D28661}"/>
          </ac:spMkLst>
        </pc:spChg>
        <pc:spChg chg="add">
          <ac:chgData name="brianhschan@gmail.com" userId="a7177575e55980e1" providerId="LiveId" clId="{27015CFA-B716-4C2F-AEA3-881CA0C45C60}" dt="2022-07-31T06:43:02.422" v="196" actId="26606"/>
          <ac:spMkLst>
            <pc:docMk/>
            <pc:sldMk cId="1980895253" sldId="266"/>
            <ac:spMk id="22" creationId="{1B15ED52-F352-441B-82BF-E0EA34836D08}"/>
          </ac:spMkLst>
        </pc:spChg>
        <pc:spChg chg="add">
          <ac:chgData name="brianhschan@gmail.com" userId="a7177575e55980e1" providerId="LiveId" clId="{27015CFA-B716-4C2F-AEA3-881CA0C45C60}" dt="2022-07-31T06:43:02.422" v="196" actId="26606"/>
          <ac:spMkLst>
            <pc:docMk/>
            <pc:sldMk cId="1980895253" sldId="266"/>
            <ac:spMk id="24" creationId="{3B2E3793-BFE6-45A2-9B7B-E18844431C99}"/>
          </ac:spMkLst>
        </pc:spChg>
        <pc:spChg chg="add">
          <ac:chgData name="brianhschan@gmail.com" userId="a7177575e55980e1" providerId="LiveId" clId="{27015CFA-B716-4C2F-AEA3-881CA0C45C60}" dt="2022-07-31T06:43:02.422" v="196" actId="26606"/>
          <ac:spMkLst>
            <pc:docMk/>
            <pc:sldMk cId="1980895253" sldId="266"/>
            <ac:spMk id="26" creationId="{BC4C4868-CB8F-4AF9-9CDB-8108F2C19B67}"/>
          </ac:spMkLst>
        </pc:spChg>
        <pc:spChg chg="add">
          <ac:chgData name="brianhschan@gmail.com" userId="a7177575e55980e1" providerId="LiveId" clId="{27015CFA-B716-4C2F-AEA3-881CA0C45C60}" dt="2022-07-31T06:43:02.422" v="196" actId="26606"/>
          <ac:spMkLst>
            <pc:docMk/>
            <pc:sldMk cId="1980895253" sldId="266"/>
            <ac:spMk id="28" creationId="{375E0459-6403-40CD-989D-56A4407CA12E}"/>
          </ac:spMkLst>
        </pc:spChg>
        <pc:spChg chg="add">
          <ac:chgData name="brianhschan@gmail.com" userId="a7177575e55980e1" providerId="LiveId" clId="{27015CFA-B716-4C2F-AEA3-881CA0C45C60}" dt="2022-07-31T06:43:02.422" v="196" actId="26606"/>
          <ac:spMkLst>
            <pc:docMk/>
            <pc:sldMk cId="1980895253" sldId="266"/>
            <ac:spMk id="30" creationId="{53E5B1A8-3AC9-4BD1-9BBC-78CA94F2D1BA}"/>
          </ac:spMkLst>
        </pc:spChg>
        <pc:grpChg chg="add del">
          <ac:chgData name="brianhschan@gmail.com" userId="a7177575e55980e1" providerId="LiveId" clId="{27015CFA-B716-4C2F-AEA3-881CA0C45C60}" dt="2022-07-31T06:39:53.913" v="137"/>
          <ac:grpSpMkLst>
            <pc:docMk/>
            <pc:sldMk cId="1980895253" sldId="266"/>
            <ac:grpSpMk id="20" creationId="{2576BCDF-119F-4EB5-83D7-ED823C93EBBD}"/>
          </ac:grpSpMkLst>
        </pc:grpChg>
        <pc:grpChg chg="add del">
          <ac:chgData name="brianhschan@gmail.com" userId="a7177575e55980e1" providerId="LiveId" clId="{27015CFA-B716-4C2F-AEA3-881CA0C45C60}" dt="2022-07-31T06:39:53.913" v="137"/>
          <ac:grpSpMkLst>
            <pc:docMk/>
            <pc:sldMk cId="1980895253" sldId="266"/>
            <ac:grpSpMk id="49" creationId="{8DB4BB99-C854-45F9-BED1-63D15E3A2411}"/>
          </ac:grpSpMkLst>
        </pc:grpChg>
        <pc:graphicFrameChg chg="add del">
          <ac:chgData name="brianhschan@gmail.com" userId="a7177575e55980e1" providerId="LiveId" clId="{27015CFA-B716-4C2F-AEA3-881CA0C45C60}" dt="2022-07-31T06:38:37.928" v="99" actId="26606"/>
          <ac:graphicFrameMkLst>
            <pc:docMk/>
            <pc:sldMk cId="1980895253" sldId="266"/>
            <ac:graphicFrameMk id="5" creationId="{E4519EF1-1D45-2EE7-0F9B-85EED280E5F5}"/>
          </ac:graphicFrameMkLst>
        </pc:graphicFrameChg>
        <pc:picChg chg="add del">
          <ac:chgData name="brianhschan@gmail.com" userId="a7177575e55980e1" providerId="LiveId" clId="{27015CFA-B716-4C2F-AEA3-881CA0C45C60}" dt="2022-07-31T06:39:53.913" v="137"/>
          <ac:picMkLst>
            <pc:docMk/>
            <pc:sldMk cId="1980895253" sldId="266"/>
            <ac:picMk id="18" creationId="{92D83638-A467-411A-9C31-FE9A111CD885}"/>
          </ac:picMkLst>
        </pc:picChg>
        <pc:cxnChg chg="add del">
          <ac:chgData name="brianhschan@gmail.com" userId="a7177575e55980e1" providerId="LiveId" clId="{27015CFA-B716-4C2F-AEA3-881CA0C45C60}" dt="2022-07-31T06:38:49.804" v="103"/>
          <ac:cxnSpMkLst>
            <pc:docMk/>
            <pc:sldMk cId="1980895253" sldId="266"/>
            <ac:cxnSpMk id="9" creationId="{4D39B797-CDC6-4529-8A36-9CBFC9816337}"/>
          </ac:cxnSpMkLst>
        </pc:cxnChg>
        <pc:cxnChg chg="add del">
          <ac:chgData name="brianhschan@gmail.com" userId="a7177575e55980e1" providerId="LiveId" clId="{27015CFA-B716-4C2F-AEA3-881CA0C45C60}" dt="2022-07-31T06:38:35.982" v="97" actId="26606"/>
          <ac:cxnSpMkLst>
            <pc:docMk/>
            <pc:sldMk cId="1980895253" sldId="266"/>
            <ac:cxnSpMk id="10" creationId="{6820BD55-A71A-48C6-B0F7-235147F39DEE}"/>
          </ac:cxnSpMkLst>
        </pc:cxnChg>
      </pc:sldChg>
      <pc:sldChg chg="addSp modSp mod setBg">
        <pc:chgData name="brianhschan@gmail.com" userId="a7177575e55980e1" providerId="LiveId" clId="{27015CFA-B716-4C2F-AEA3-881CA0C45C60}" dt="2022-07-31T06:46:04.108" v="229" actId="6549"/>
        <pc:sldMkLst>
          <pc:docMk/>
          <pc:sldMk cId="2445687195" sldId="267"/>
        </pc:sldMkLst>
        <pc:spChg chg="mod">
          <ac:chgData name="brianhschan@gmail.com" userId="a7177575e55980e1" providerId="LiveId" clId="{27015CFA-B716-4C2F-AEA3-881CA0C45C60}" dt="2022-07-31T06:43:08.542" v="197" actId="26606"/>
          <ac:spMkLst>
            <pc:docMk/>
            <pc:sldMk cId="2445687195" sldId="267"/>
            <ac:spMk id="2" creationId="{1C7F840D-6AE3-4C59-8F02-58FDC78149C5}"/>
          </ac:spMkLst>
        </pc:spChg>
        <pc:spChg chg="mod">
          <ac:chgData name="brianhschan@gmail.com" userId="a7177575e55980e1" providerId="LiveId" clId="{27015CFA-B716-4C2F-AEA3-881CA0C45C60}" dt="2022-07-31T06:46:04.108" v="229" actId="6549"/>
          <ac:spMkLst>
            <pc:docMk/>
            <pc:sldMk cId="2445687195" sldId="267"/>
            <ac:spMk id="3" creationId="{44772746-9CD7-4228-8247-A487F9511FAD}"/>
          </ac:spMkLst>
        </pc:spChg>
        <pc:spChg chg="add">
          <ac:chgData name="brianhschan@gmail.com" userId="a7177575e55980e1" providerId="LiveId" clId="{27015CFA-B716-4C2F-AEA3-881CA0C45C60}" dt="2022-07-31T06:43:08.542" v="197" actId="26606"/>
          <ac:spMkLst>
            <pc:docMk/>
            <pc:sldMk cId="2445687195" sldId="267"/>
            <ac:spMk id="8" creationId="{1B15ED52-F352-441B-82BF-E0EA34836D08}"/>
          </ac:spMkLst>
        </pc:spChg>
        <pc:spChg chg="add">
          <ac:chgData name="brianhschan@gmail.com" userId="a7177575e55980e1" providerId="LiveId" clId="{27015CFA-B716-4C2F-AEA3-881CA0C45C60}" dt="2022-07-31T06:43:08.542" v="197" actId="26606"/>
          <ac:spMkLst>
            <pc:docMk/>
            <pc:sldMk cId="2445687195" sldId="267"/>
            <ac:spMk id="10" creationId="{3B2E3793-BFE6-45A2-9B7B-E18844431C99}"/>
          </ac:spMkLst>
        </pc:spChg>
        <pc:spChg chg="add">
          <ac:chgData name="brianhschan@gmail.com" userId="a7177575e55980e1" providerId="LiveId" clId="{27015CFA-B716-4C2F-AEA3-881CA0C45C60}" dt="2022-07-31T06:43:08.542" v="197" actId="26606"/>
          <ac:spMkLst>
            <pc:docMk/>
            <pc:sldMk cId="2445687195" sldId="267"/>
            <ac:spMk id="12" creationId="{BC4C4868-CB8F-4AF9-9CDB-8108F2C19B67}"/>
          </ac:spMkLst>
        </pc:spChg>
        <pc:spChg chg="add">
          <ac:chgData name="brianhschan@gmail.com" userId="a7177575e55980e1" providerId="LiveId" clId="{27015CFA-B716-4C2F-AEA3-881CA0C45C60}" dt="2022-07-31T06:43:08.542" v="197" actId="26606"/>
          <ac:spMkLst>
            <pc:docMk/>
            <pc:sldMk cId="2445687195" sldId="267"/>
            <ac:spMk id="14" creationId="{375E0459-6403-40CD-989D-56A4407CA12E}"/>
          </ac:spMkLst>
        </pc:spChg>
        <pc:spChg chg="add">
          <ac:chgData name="brianhschan@gmail.com" userId="a7177575e55980e1" providerId="LiveId" clId="{27015CFA-B716-4C2F-AEA3-881CA0C45C60}" dt="2022-07-31T06:43:08.542" v="197" actId="26606"/>
          <ac:spMkLst>
            <pc:docMk/>
            <pc:sldMk cId="2445687195" sldId="267"/>
            <ac:spMk id="16" creationId="{53E5B1A8-3AC9-4BD1-9BBC-78CA94F2D1BA}"/>
          </ac:spMkLst>
        </pc:spChg>
      </pc:sldChg>
      <pc:sldChg chg="addSp delSp modSp mod setBg">
        <pc:chgData name="brianhschan@gmail.com" userId="a7177575e55980e1" providerId="LiveId" clId="{27015CFA-B716-4C2F-AEA3-881CA0C45C60}" dt="2022-07-31T06:47:40.176" v="257" actId="20577"/>
        <pc:sldMkLst>
          <pc:docMk/>
          <pc:sldMk cId="1131112137" sldId="268"/>
        </pc:sldMkLst>
        <pc:spChg chg="mod">
          <ac:chgData name="brianhschan@gmail.com" userId="a7177575e55980e1" providerId="LiveId" clId="{27015CFA-B716-4C2F-AEA3-881CA0C45C60}" dt="2022-07-31T06:46:22.085" v="234" actId="26606"/>
          <ac:spMkLst>
            <pc:docMk/>
            <pc:sldMk cId="1131112137" sldId="268"/>
            <ac:spMk id="2" creationId="{10526DF6-4825-491B-BB79-7F3332D2A6E5}"/>
          </ac:spMkLst>
        </pc:spChg>
        <pc:spChg chg="mod">
          <ac:chgData name="brianhschan@gmail.com" userId="a7177575e55980e1" providerId="LiveId" clId="{27015CFA-B716-4C2F-AEA3-881CA0C45C60}" dt="2022-07-31T06:47:40.176" v="257" actId="20577"/>
          <ac:spMkLst>
            <pc:docMk/>
            <pc:sldMk cId="1131112137" sldId="268"/>
            <ac:spMk id="3" creationId="{0AEBF1EF-EDE8-463A-AB7D-CA6BF960B7E4}"/>
          </ac:spMkLst>
        </pc:spChg>
        <pc:spChg chg="add del">
          <ac:chgData name="brianhschan@gmail.com" userId="a7177575e55980e1" providerId="LiveId" clId="{27015CFA-B716-4C2F-AEA3-881CA0C45C60}" dt="2022-07-31T06:46:19.255" v="231" actId="26606"/>
          <ac:spMkLst>
            <pc:docMk/>
            <pc:sldMk cId="1131112137" sldId="268"/>
            <ac:spMk id="8" creationId="{1B15ED52-F352-441B-82BF-E0EA34836D08}"/>
          </ac:spMkLst>
        </pc:spChg>
        <pc:spChg chg="add del">
          <ac:chgData name="brianhschan@gmail.com" userId="a7177575e55980e1" providerId="LiveId" clId="{27015CFA-B716-4C2F-AEA3-881CA0C45C60}" dt="2022-07-31T06:46:19.255" v="231" actId="26606"/>
          <ac:spMkLst>
            <pc:docMk/>
            <pc:sldMk cId="1131112137" sldId="268"/>
            <ac:spMk id="10" creationId="{3B2E3793-BFE6-45A2-9B7B-E18844431C99}"/>
          </ac:spMkLst>
        </pc:spChg>
        <pc:spChg chg="add del">
          <ac:chgData name="brianhschan@gmail.com" userId="a7177575e55980e1" providerId="LiveId" clId="{27015CFA-B716-4C2F-AEA3-881CA0C45C60}" dt="2022-07-31T06:46:19.255" v="231" actId="26606"/>
          <ac:spMkLst>
            <pc:docMk/>
            <pc:sldMk cId="1131112137" sldId="268"/>
            <ac:spMk id="12" creationId="{BC4C4868-CB8F-4AF9-9CDB-8108F2C19B67}"/>
          </ac:spMkLst>
        </pc:spChg>
        <pc:spChg chg="add del">
          <ac:chgData name="brianhschan@gmail.com" userId="a7177575e55980e1" providerId="LiveId" clId="{27015CFA-B716-4C2F-AEA3-881CA0C45C60}" dt="2022-07-31T06:46:19.255" v="231" actId="26606"/>
          <ac:spMkLst>
            <pc:docMk/>
            <pc:sldMk cId="1131112137" sldId="268"/>
            <ac:spMk id="14" creationId="{375E0459-6403-40CD-989D-56A4407CA12E}"/>
          </ac:spMkLst>
        </pc:spChg>
        <pc:spChg chg="add del">
          <ac:chgData name="brianhschan@gmail.com" userId="a7177575e55980e1" providerId="LiveId" clId="{27015CFA-B716-4C2F-AEA3-881CA0C45C60}" dt="2022-07-31T06:46:19.255" v="231" actId="26606"/>
          <ac:spMkLst>
            <pc:docMk/>
            <pc:sldMk cId="1131112137" sldId="268"/>
            <ac:spMk id="16" creationId="{53E5B1A8-3AC9-4BD1-9BBC-78CA94F2D1BA}"/>
          </ac:spMkLst>
        </pc:spChg>
        <pc:spChg chg="add del">
          <ac:chgData name="brianhschan@gmail.com" userId="a7177575e55980e1" providerId="LiveId" clId="{27015CFA-B716-4C2F-AEA3-881CA0C45C60}" dt="2022-07-31T06:46:22.064" v="233" actId="26606"/>
          <ac:spMkLst>
            <pc:docMk/>
            <pc:sldMk cId="1131112137" sldId="268"/>
            <ac:spMk id="18" creationId="{A09989E4-EFDC-4A90-A633-E0525FB4139E}"/>
          </ac:spMkLst>
        </pc:spChg>
        <pc:spChg chg="add del">
          <ac:chgData name="brianhschan@gmail.com" userId="a7177575e55980e1" providerId="LiveId" clId="{27015CFA-B716-4C2F-AEA3-881CA0C45C60}" dt="2022-07-31T06:46:22.064" v="233" actId="26606"/>
          <ac:spMkLst>
            <pc:docMk/>
            <pc:sldMk cId="1131112137" sldId="268"/>
            <ac:spMk id="19" creationId="{DEE2AD96-B495-4E06-9291-B71706F728CB}"/>
          </ac:spMkLst>
        </pc:spChg>
        <pc:spChg chg="add del">
          <ac:chgData name="brianhschan@gmail.com" userId="a7177575e55980e1" providerId="LiveId" clId="{27015CFA-B716-4C2F-AEA3-881CA0C45C60}" dt="2022-07-31T06:46:22.064" v="233" actId="26606"/>
          <ac:spMkLst>
            <pc:docMk/>
            <pc:sldMk cId="1131112137" sldId="268"/>
            <ac:spMk id="20" creationId="{53CF6D67-C5A8-4ADD-9E8E-1E38CA1D3166}"/>
          </ac:spMkLst>
        </pc:spChg>
        <pc:spChg chg="add del">
          <ac:chgData name="brianhschan@gmail.com" userId="a7177575e55980e1" providerId="LiveId" clId="{27015CFA-B716-4C2F-AEA3-881CA0C45C60}" dt="2022-07-31T06:46:22.064" v="233" actId="26606"/>
          <ac:spMkLst>
            <pc:docMk/>
            <pc:sldMk cId="1131112137" sldId="268"/>
            <ac:spMk id="21" creationId="{86909FA0-B515-4681-B7A8-FA281D133B94}"/>
          </ac:spMkLst>
        </pc:spChg>
        <pc:spChg chg="add del">
          <ac:chgData name="brianhschan@gmail.com" userId="a7177575e55980e1" providerId="LiveId" clId="{27015CFA-B716-4C2F-AEA3-881CA0C45C60}" dt="2022-07-31T06:46:22.064" v="233" actId="26606"/>
          <ac:spMkLst>
            <pc:docMk/>
            <pc:sldMk cId="1131112137" sldId="268"/>
            <ac:spMk id="22" creationId="{21C9FE86-FCC3-4A31-AA1C-C882262B7FE7}"/>
          </ac:spMkLst>
        </pc:spChg>
        <pc:spChg chg="add del">
          <ac:chgData name="brianhschan@gmail.com" userId="a7177575e55980e1" providerId="LiveId" clId="{27015CFA-B716-4C2F-AEA3-881CA0C45C60}" dt="2022-07-31T06:46:22.064" v="233" actId="26606"/>
          <ac:spMkLst>
            <pc:docMk/>
            <pc:sldMk cId="1131112137" sldId="268"/>
            <ac:spMk id="23" creationId="{7D96243B-ECED-4B71-8E06-AE9A285EAD20}"/>
          </ac:spMkLst>
        </pc:spChg>
        <pc:spChg chg="add">
          <ac:chgData name="brianhschan@gmail.com" userId="a7177575e55980e1" providerId="LiveId" clId="{27015CFA-B716-4C2F-AEA3-881CA0C45C60}" dt="2022-07-31T06:46:22.085" v="234" actId="26606"/>
          <ac:spMkLst>
            <pc:docMk/>
            <pc:sldMk cId="1131112137" sldId="268"/>
            <ac:spMk id="25" creationId="{1B15ED52-F352-441B-82BF-E0EA34836D08}"/>
          </ac:spMkLst>
        </pc:spChg>
        <pc:spChg chg="add">
          <ac:chgData name="brianhschan@gmail.com" userId="a7177575e55980e1" providerId="LiveId" clId="{27015CFA-B716-4C2F-AEA3-881CA0C45C60}" dt="2022-07-31T06:46:22.085" v="234" actId="26606"/>
          <ac:spMkLst>
            <pc:docMk/>
            <pc:sldMk cId="1131112137" sldId="268"/>
            <ac:spMk id="26" creationId="{3B2E3793-BFE6-45A2-9B7B-E18844431C99}"/>
          </ac:spMkLst>
        </pc:spChg>
        <pc:spChg chg="add">
          <ac:chgData name="brianhschan@gmail.com" userId="a7177575e55980e1" providerId="LiveId" clId="{27015CFA-B716-4C2F-AEA3-881CA0C45C60}" dt="2022-07-31T06:46:22.085" v="234" actId="26606"/>
          <ac:spMkLst>
            <pc:docMk/>
            <pc:sldMk cId="1131112137" sldId="268"/>
            <ac:spMk id="27" creationId="{BC4C4868-CB8F-4AF9-9CDB-8108F2C19B67}"/>
          </ac:spMkLst>
        </pc:spChg>
        <pc:spChg chg="add">
          <ac:chgData name="brianhschan@gmail.com" userId="a7177575e55980e1" providerId="LiveId" clId="{27015CFA-B716-4C2F-AEA3-881CA0C45C60}" dt="2022-07-31T06:46:22.085" v="234" actId="26606"/>
          <ac:spMkLst>
            <pc:docMk/>
            <pc:sldMk cId="1131112137" sldId="268"/>
            <ac:spMk id="28" creationId="{375E0459-6403-40CD-989D-56A4407CA12E}"/>
          </ac:spMkLst>
        </pc:spChg>
        <pc:spChg chg="add">
          <ac:chgData name="brianhschan@gmail.com" userId="a7177575e55980e1" providerId="LiveId" clId="{27015CFA-B716-4C2F-AEA3-881CA0C45C60}" dt="2022-07-31T06:46:22.085" v="234" actId="26606"/>
          <ac:spMkLst>
            <pc:docMk/>
            <pc:sldMk cId="1131112137" sldId="268"/>
            <ac:spMk id="29" creationId="{53E5B1A8-3AC9-4BD1-9BBC-78CA94F2D1BA}"/>
          </ac:spMkLst>
        </pc:spChg>
      </pc:sldChg>
      <pc:sldChg chg="addSp modSp mod setBg">
        <pc:chgData name="brianhschan@gmail.com" userId="a7177575e55980e1" providerId="LiveId" clId="{27015CFA-B716-4C2F-AEA3-881CA0C45C60}" dt="2022-07-31T06:57:20.240" v="407" actId="26606"/>
        <pc:sldMkLst>
          <pc:docMk/>
          <pc:sldMk cId="88707920" sldId="269"/>
        </pc:sldMkLst>
        <pc:spChg chg="mod">
          <ac:chgData name="brianhschan@gmail.com" userId="a7177575e55980e1" providerId="LiveId" clId="{27015CFA-B716-4C2F-AEA3-881CA0C45C60}" dt="2022-07-31T06:57:20.240" v="407" actId="26606"/>
          <ac:spMkLst>
            <pc:docMk/>
            <pc:sldMk cId="88707920" sldId="269"/>
            <ac:spMk id="2" creationId="{8F88274D-B2D0-4F0A-880C-CB2059FFDED2}"/>
          </ac:spMkLst>
        </pc:spChg>
        <pc:spChg chg="mod">
          <ac:chgData name="brianhschan@gmail.com" userId="a7177575e55980e1" providerId="LiveId" clId="{27015CFA-B716-4C2F-AEA3-881CA0C45C60}" dt="2022-07-31T06:57:20.240" v="407" actId="26606"/>
          <ac:spMkLst>
            <pc:docMk/>
            <pc:sldMk cId="88707920" sldId="269"/>
            <ac:spMk id="3" creationId="{24DF324A-F03C-48EC-8A6A-BCA97BA30CC6}"/>
          </ac:spMkLst>
        </pc:spChg>
        <pc:spChg chg="add">
          <ac:chgData name="brianhschan@gmail.com" userId="a7177575e55980e1" providerId="LiveId" clId="{27015CFA-B716-4C2F-AEA3-881CA0C45C60}" dt="2022-07-31T06:57:20.240" v="407" actId="26606"/>
          <ac:spMkLst>
            <pc:docMk/>
            <pc:sldMk cId="88707920" sldId="269"/>
            <ac:spMk id="8" creationId="{09588DA8-065E-4F6F-8EFD-43104AB2E0CF}"/>
          </ac:spMkLst>
        </pc:spChg>
        <pc:spChg chg="add">
          <ac:chgData name="brianhschan@gmail.com" userId="a7177575e55980e1" providerId="LiveId" clId="{27015CFA-B716-4C2F-AEA3-881CA0C45C60}" dt="2022-07-31T06:57:20.240" v="407" actId="26606"/>
          <ac:spMkLst>
            <pc:docMk/>
            <pc:sldMk cId="88707920" sldId="269"/>
            <ac:spMk id="10" creationId="{C4285719-470E-454C-AF62-8323075F1F5B}"/>
          </ac:spMkLst>
        </pc:spChg>
        <pc:spChg chg="add">
          <ac:chgData name="brianhschan@gmail.com" userId="a7177575e55980e1" providerId="LiveId" clId="{27015CFA-B716-4C2F-AEA3-881CA0C45C60}" dt="2022-07-31T06:57:20.240" v="407" actId="26606"/>
          <ac:spMkLst>
            <pc:docMk/>
            <pc:sldMk cId="88707920" sldId="269"/>
            <ac:spMk id="12" creationId="{CD9FE4EF-C4D8-49A0-B2FF-81D8DB7D8A24}"/>
          </ac:spMkLst>
        </pc:spChg>
        <pc:spChg chg="add">
          <ac:chgData name="brianhschan@gmail.com" userId="a7177575e55980e1" providerId="LiveId" clId="{27015CFA-B716-4C2F-AEA3-881CA0C45C60}" dt="2022-07-31T06:57:20.240" v="407" actId="26606"/>
          <ac:spMkLst>
            <pc:docMk/>
            <pc:sldMk cId="88707920" sldId="269"/>
            <ac:spMk id="14" creationId="{4300840D-0A0B-4512-BACA-B439D5B9C57C}"/>
          </ac:spMkLst>
        </pc:spChg>
        <pc:spChg chg="add">
          <ac:chgData name="brianhschan@gmail.com" userId="a7177575e55980e1" providerId="LiveId" clId="{27015CFA-B716-4C2F-AEA3-881CA0C45C60}" dt="2022-07-31T06:57:20.240" v="407" actId="26606"/>
          <ac:spMkLst>
            <pc:docMk/>
            <pc:sldMk cId="88707920" sldId="269"/>
            <ac:spMk id="16" creationId="{D2B78728-A580-49A7-84F9-6EF6F583ADE0}"/>
          </ac:spMkLst>
        </pc:spChg>
        <pc:spChg chg="add">
          <ac:chgData name="brianhschan@gmail.com" userId="a7177575e55980e1" providerId="LiveId" clId="{27015CFA-B716-4C2F-AEA3-881CA0C45C60}" dt="2022-07-31T06:57:20.240" v="407" actId="26606"/>
          <ac:spMkLst>
            <pc:docMk/>
            <pc:sldMk cId="88707920" sldId="269"/>
            <ac:spMk id="18" creationId="{38FAA1A1-D861-433F-88FA-1E9D6FD31D11}"/>
          </ac:spMkLst>
        </pc:spChg>
        <pc:spChg chg="add">
          <ac:chgData name="brianhschan@gmail.com" userId="a7177575e55980e1" providerId="LiveId" clId="{27015CFA-B716-4C2F-AEA3-881CA0C45C60}" dt="2022-07-31T06:57:20.240" v="407" actId="26606"/>
          <ac:spMkLst>
            <pc:docMk/>
            <pc:sldMk cId="88707920" sldId="269"/>
            <ac:spMk id="20" creationId="{8D71EDA1-87BF-4D5D-AB79-F346FD19278A}"/>
          </ac:spMkLst>
        </pc:spChg>
      </pc:sldChg>
      <pc:sldChg chg="addSp modSp mod setBg">
        <pc:chgData name="brianhschan@gmail.com" userId="a7177575e55980e1" providerId="LiveId" clId="{27015CFA-B716-4C2F-AEA3-881CA0C45C60}" dt="2022-07-31T06:57:25.818" v="408" actId="26606"/>
        <pc:sldMkLst>
          <pc:docMk/>
          <pc:sldMk cId="4024088036" sldId="270"/>
        </pc:sldMkLst>
        <pc:spChg chg="mod">
          <ac:chgData name="brianhschan@gmail.com" userId="a7177575e55980e1" providerId="LiveId" clId="{27015CFA-B716-4C2F-AEA3-881CA0C45C60}" dt="2022-07-31T06:57:25.818" v="408" actId="26606"/>
          <ac:spMkLst>
            <pc:docMk/>
            <pc:sldMk cId="4024088036" sldId="270"/>
            <ac:spMk id="2" creationId="{275BFF6F-9EDC-4346-9D33-3508FAC676D8}"/>
          </ac:spMkLst>
        </pc:spChg>
        <pc:spChg chg="mod">
          <ac:chgData name="brianhschan@gmail.com" userId="a7177575e55980e1" providerId="LiveId" clId="{27015CFA-B716-4C2F-AEA3-881CA0C45C60}" dt="2022-07-31T06:57:25.818" v="408" actId="26606"/>
          <ac:spMkLst>
            <pc:docMk/>
            <pc:sldMk cId="4024088036" sldId="270"/>
            <ac:spMk id="3" creationId="{86113583-28B6-4AA8-8CD8-5EC4A3F060F2}"/>
          </ac:spMkLst>
        </pc:spChg>
        <pc:spChg chg="add">
          <ac:chgData name="brianhschan@gmail.com" userId="a7177575e55980e1" providerId="LiveId" clId="{27015CFA-B716-4C2F-AEA3-881CA0C45C60}" dt="2022-07-31T06:57:25.818" v="408" actId="26606"/>
          <ac:spMkLst>
            <pc:docMk/>
            <pc:sldMk cId="4024088036" sldId="270"/>
            <ac:spMk id="8" creationId="{09588DA8-065E-4F6F-8EFD-43104AB2E0CF}"/>
          </ac:spMkLst>
        </pc:spChg>
        <pc:spChg chg="add">
          <ac:chgData name="brianhschan@gmail.com" userId="a7177575e55980e1" providerId="LiveId" clId="{27015CFA-B716-4C2F-AEA3-881CA0C45C60}" dt="2022-07-31T06:57:25.818" v="408" actId="26606"/>
          <ac:spMkLst>
            <pc:docMk/>
            <pc:sldMk cId="4024088036" sldId="270"/>
            <ac:spMk id="10" creationId="{C4285719-470E-454C-AF62-8323075F1F5B}"/>
          </ac:spMkLst>
        </pc:spChg>
        <pc:spChg chg="add">
          <ac:chgData name="brianhschan@gmail.com" userId="a7177575e55980e1" providerId="LiveId" clId="{27015CFA-B716-4C2F-AEA3-881CA0C45C60}" dt="2022-07-31T06:57:25.818" v="408" actId="26606"/>
          <ac:spMkLst>
            <pc:docMk/>
            <pc:sldMk cId="4024088036" sldId="270"/>
            <ac:spMk id="12" creationId="{CD9FE4EF-C4D8-49A0-B2FF-81D8DB7D8A24}"/>
          </ac:spMkLst>
        </pc:spChg>
        <pc:spChg chg="add">
          <ac:chgData name="brianhschan@gmail.com" userId="a7177575e55980e1" providerId="LiveId" clId="{27015CFA-B716-4C2F-AEA3-881CA0C45C60}" dt="2022-07-31T06:57:25.818" v="408" actId="26606"/>
          <ac:spMkLst>
            <pc:docMk/>
            <pc:sldMk cId="4024088036" sldId="270"/>
            <ac:spMk id="14" creationId="{4300840D-0A0B-4512-BACA-B439D5B9C57C}"/>
          </ac:spMkLst>
        </pc:spChg>
        <pc:spChg chg="add">
          <ac:chgData name="brianhschan@gmail.com" userId="a7177575e55980e1" providerId="LiveId" clId="{27015CFA-B716-4C2F-AEA3-881CA0C45C60}" dt="2022-07-31T06:57:25.818" v="408" actId="26606"/>
          <ac:spMkLst>
            <pc:docMk/>
            <pc:sldMk cId="4024088036" sldId="270"/>
            <ac:spMk id="16" creationId="{D2B78728-A580-49A7-84F9-6EF6F583ADE0}"/>
          </ac:spMkLst>
        </pc:spChg>
        <pc:spChg chg="add">
          <ac:chgData name="brianhschan@gmail.com" userId="a7177575e55980e1" providerId="LiveId" clId="{27015CFA-B716-4C2F-AEA3-881CA0C45C60}" dt="2022-07-31T06:57:25.818" v="408" actId="26606"/>
          <ac:spMkLst>
            <pc:docMk/>
            <pc:sldMk cId="4024088036" sldId="270"/>
            <ac:spMk id="18" creationId="{38FAA1A1-D861-433F-88FA-1E9D6FD31D11}"/>
          </ac:spMkLst>
        </pc:spChg>
        <pc:spChg chg="add">
          <ac:chgData name="brianhschan@gmail.com" userId="a7177575e55980e1" providerId="LiveId" clId="{27015CFA-B716-4C2F-AEA3-881CA0C45C60}" dt="2022-07-31T06:57:25.818" v="408" actId="26606"/>
          <ac:spMkLst>
            <pc:docMk/>
            <pc:sldMk cId="4024088036" sldId="270"/>
            <ac:spMk id="20" creationId="{8D71EDA1-87BF-4D5D-AB79-F346FD19278A}"/>
          </ac:spMkLst>
        </pc:spChg>
      </pc:sldChg>
      <pc:sldChg chg="addSp modSp mod setBg">
        <pc:chgData name="brianhschan@gmail.com" userId="a7177575e55980e1" providerId="LiveId" clId="{27015CFA-B716-4C2F-AEA3-881CA0C45C60}" dt="2022-07-31T06:57:36.558" v="410" actId="26606"/>
        <pc:sldMkLst>
          <pc:docMk/>
          <pc:sldMk cId="1315376629" sldId="271"/>
        </pc:sldMkLst>
        <pc:spChg chg="mod">
          <ac:chgData name="brianhschan@gmail.com" userId="a7177575e55980e1" providerId="LiveId" clId="{27015CFA-B716-4C2F-AEA3-881CA0C45C60}" dt="2022-07-31T06:57:36.558" v="410" actId="26606"/>
          <ac:spMkLst>
            <pc:docMk/>
            <pc:sldMk cId="1315376629" sldId="271"/>
            <ac:spMk id="2" creationId="{999E39BA-48F3-48FB-9C57-D1ECBA8DE605}"/>
          </ac:spMkLst>
        </pc:spChg>
        <pc:spChg chg="mod">
          <ac:chgData name="brianhschan@gmail.com" userId="a7177575e55980e1" providerId="LiveId" clId="{27015CFA-B716-4C2F-AEA3-881CA0C45C60}" dt="2022-07-31T06:57:36.558" v="410" actId="26606"/>
          <ac:spMkLst>
            <pc:docMk/>
            <pc:sldMk cId="1315376629" sldId="271"/>
            <ac:spMk id="3" creationId="{2B1D41C8-AD11-4014-A0F0-2BC70ED3DC6F}"/>
          </ac:spMkLst>
        </pc:spChg>
        <pc:spChg chg="add">
          <ac:chgData name="brianhschan@gmail.com" userId="a7177575e55980e1" providerId="LiveId" clId="{27015CFA-B716-4C2F-AEA3-881CA0C45C60}" dt="2022-07-31T06:57:36.558" v="410" actId="26606"/>
          <ac:spMkLst>
            <pc:docMk/>
            <pc:sldMk cId="1315376629" sldId="271"/>
            <ac:spMk id="8" creationId="{09588DA8-065E-4F6F-8EFD-43104AB2E0CF}"/>
          </ac:spMkLst>
        </pc:spChg>
        <pc:spChg chg="add">
          <ac:chgData name="brianhschan@gmail.com" userId="a7177575e55980e1" providerId="LiveId" clId="{27015CFA-B716-4C2F-AEA3-881CA0C45C60}" dt="2022-07-31T06:57:36.558" v="410" actId="26606"/>
          <ac:spMkLst>
            <pc:docMk/>
            <pc:sldMk cId="1315376629" sldId="271"/>
            <ac:spMk id="10" creationId="{C4285719-470E-454C-AF62-8323075F1F5B}"/>
          </ac:spMkLst>
        </pc:spChg>
        <pc:spChg chg="add">
          <ac:chgData name="brianhschan@gmail.com" userId="a7177575e55980e1" providerId="LiveId" clId="{27015CFA-B716-4C2F-AEA3-881CA0C45C60}" dt="2022-07-31T06:57:36.558" v="410" actId="26606"/>
          <ac:spMkLst>
            <pc:docMk/>
            <pc:sldMk cId="1315376629" sldId="271"/>
            <ac:spMk id="12" creationId="{CD9FE4EF-C4D8-49A0-B2FF-81D8DB7D8A24}"/>
          </ac:spMkLst>
        </pc:spChg>
        <pc:spChg chg="add">
          <ac:chgData name="brianhschan@gmail.com" userId="a7177575e55980e1" providerId="LiveId" clId="{27015CFA-B716-4C2F-AEA3-881CA0C45C60}" dt="2022-07-31T06:57:36.558" v="410" actId="26606"/>
          <ac:spMkLst>
            <pc:docMk/>
            <pc:sldMk cId="1315376629" sldId="271"/>
            <ac:spMk id="14" creationId="{4300840D-0A0B-4512-BACA-B439D5B9C57C}"/>
          </ac:spMkLst>
        </pc:spChg>
        <pc:spChg chg="add">
          <ac:chgData name="brianhschan@gmail.com" userId="a7177575e55980e1" providerId="LiveId" clId="{27015CFA-B716-4C2F-AEA3-881CA0C45C60}" dt="2022-07-31T06:57:36.558" v="410" actId="26606"/>
          <ac:spMkLst>
            <pc:docMk/>
            <pc:sldMk cId="1315376629" sldId="271"/>
            <ac:spMk id="16" creationId="{D2B78728-A580-49A7-84F9-6EF6F583ADE0}"/>
          </ac:spMkLst>
        </pc:spChg>
        <pc:spChg chg="add">
          <ac:chgData name="brianhschan@gmail.com" userId="a7177575e55980e1" providerId="LiveId" clId="{27015CFA-B716-4C2F-AEA3-881CA0C45C60}" dt="2022-07-31T06:57:36.558" v="410" actId="26606"/>
          <ac:spMkLst>
            <pc:docMk/>
            <pc:sldMk cId="1315376629" sldId="271"/>
            <ac:spMk id="18" creationId="{38FAA1A1-D861-433F-88FA-1E9D6FD31D11}"/>
          </ac:spMkLst>
        </pc:spChg>
        <pc:spChg chg="add">
          <ac:chgData name="brianhschan@gmail.com" userId="a7177575e55980e1" providerId="LiveId" clId="{27015CFA-B716-4C2F-AEA3-881CA0C45C60}" dt="2022-07-31T06:57:36.558" v="410" actId="26606"/>
          <ac:spMkLst>
            <pc:docMk/>
            <pc:sldMk cId="1315376629" sldId="271"/>
            <ac:spMk id="20" creationId="{8D71EDA1-87BF-4D5D-AB79-F346FD19278A}"/>
          </ac:spMkLst>
        </pc:spChg>
      </pc:sldChg>
      <pc:sldChg chg="addSp modSp mod setBg">
        <pc:chgData name="brianhschan@gmail.com" userId="a7177575e55980e1" providerId="LiveId" clId="{27015CFA-B716-4C2F-AEA3-881CA0C45C60}" dt="2022-07-31T06:57:31.807" v="409" actId="26606"/>
        <pc:sldMkLst>
          <pc:docMk/>
          <pc:sldMk cId="2162013444" sldId="272"/>
        </pc:sldMkLst>
        <pc:spChg chg="mod">
          <ac:chgData name="brianhschan@gmail.com" userId="a7177575e55980e1" providerId="LiveId" clId="{27015CFA-B716-4C2F-AEA3-881CA0C45C60}" dt="2022-07-31T06:57:31.807" v="409" actId="26606"/>
          <ac:spMkLst>
            <pc:docMk/>
            <pc:sldMk cId="2162013444" sldId="272"/>
            <ac:spMk id="2" creationId="{6B2A7BDE-E964-494D-B0D6-D45B18447D7D}"/>
          </ac:spMkLst>
        </pc:spChg>
        <pc:spChg chg="mod">
          <ac:chgData name="brianhschan@gmail.com" userId="a7177575e55980e1" providerId="LiveId" clId="{27015CFA-B716-4C2F-AEA3-881CA0C45C60}" dt="2022-07-31T06:57:31.807" v="409" actId="26606"/>
          <ac:spMkLst>
            <pc:docMk/>
            <pc:sldMk cId="2162013444" sldId="272"/>
            <ac:spMk id="3" creationId="{F97E41FB-643E-4216-8679-5F7C6B0FED14}"/>
          </ac:spMkLst>
        </pc:spChg>
        <pc:spChg chg="add">
          <ac:chgData name="brianhschan@gmail.com" userId="a7177575e55980e1" providerId="LiveId" clId="{27015CFA-B716-4C2F-AEA3-881CA0C45C60}" dt="2022-07-31T06:57:31.807" v="409" actId="26606"/>
          <ac:spMkLst>
            <pc:docMk/>
            <pc:sldMk cId="2162013444" sldId="272"/>
            <ac:spMk id="8" creationId="{09588DA8-065E-4F6F-8EFD-43104AB2E0CF}"/>
          </ac:spMkLst>
        </pc:spChg>
        <pc:spChg chg="add">
          <ac:chgData name="brianhschan@gmail.com" userId="a7177575e55980e1" providerId="LiveId" clId="{27015CFA-B716-4C2F-AEA3-881CA0C45C60}" dt="2022-07-31T06:57:31.807" v="409" actId="26606"/>
          <ac:spMkLst>
            <pc:docMk/>
            <pc:sldMk cId="2162013444" sldId="272"/>
            <ac:spMk id="10" creationId="{C4285719-470E-454C-AF62-8323075F1F5B}"/>
          </ac:spMkLst>
        </pc:spChg>
        <pc:spChg chg="add">
          <ac:chgData name="brianhschan@gmail.com" userId="a7177575e55980e1" providerId="LiveId" clId="{27015CFA-B716-4C2F-AEA3-881CA0C45C60}" dt="2022-07-31T06:57:31.807" v="409" actId="26606"/>
          <ac:spMkLst>
            <pc:docMk/>
            <pc:sldMk cId="2162013444" sldId="272"/>
            <ac:spMk id="12" creationId="{CD9FE4EF-C4D8-49A0-B2FF-81D8DB7D8A24}"/>
          </ac:spMkLst>
        </pc:spChg>
        <pc:spChg chg="add">
          <ac:chgData name="brianhschan@gmail.com" userId="a7177575e55980e1" providerId="LiveId" clId="{27015CFA-B716-4C2F-AEA3-881CA0C45C60}" dt="2022-07-31T06:57:31.807" v="409" actId="26606"/>
          <ac:spMkLst>
            <pc:docMk/>
            <pc:sldMk cId="2162013444" sldId="272"/>
            <ac:spMk id="14" creationId="{4300840D-0A0B-4512-BACA-B439D5B9C57C}"/>
          </ac:spMkLst>
        </pc:spChg>
        <pc:spChg chg="add">
          <ac:chgData name="brianhschan@gmail.com" userId="a7177575e55980e1" providerId="LiveId" clId="{27015CFA-B716-4C2F-AEA3-881CA0C45C60}" dt="2022-07-31T06:57:31.807" v="409" actId="26606"/>
          <ac:spMkLst>
            <pc:docMk/>
            <pc:sldMk cId="2162013444" sldId="272"/>
            <ac:spMk id="16" creationId="{D2B78728-A580-49A7-84F9-6EF6F583ADE0}"/>
          </ac:spMkLst>
        </pc:spChg>
        <pc:spChg chg="add">
          <ac:chgData name="brianhschan@gmail.com" userId="a7177575e55980e1" providerId="LiveId" clId="{27015CFA-B716-4C2F-AEA3-881CA0C45C60}" dt="2022-07-31T06:57:31.807" v="409" actId="26606"/>
          <ac:spMkLst>
            <pc:docMk/>
            <pc:sldMk cId="2162013444" sldId="272"/>
            <ac:spMk id="18" creationId="{38FAA1A1-D861-433F-88FA-1E9D6FD31D11}"/>
          </ac:spMkLst>
        </pc:spChg>
        <pc:spChg chg="add">
          <ac:chgData name="brianhschan@gmail.com" userId="a7177575e55980e1" providerId="LiveId" clId="{27015CFA-B716-4C2F-AEA3-881CA0C45C60}" dt="2022-07-31T06:57:31.807" v="409" actId="26606"/>
          <ac:spMkLst>
            <pc:docMk/>
            <pc:sldMk cId="2162013444" sldId="272"/>
            <ac:spMk id="20" creationId="{8D71EDA1-87BF-4D5D-AB79-F346FD19278A}"/>
          </ac:spMkLst>
        </pc:spChg>
      </pc:sldChg>
      <pc:sldChg chg="addSp modSp mod setBg">
        <pc:chgData name="brianhschan@gmail.com" userId="a7177575e55980e1" providerId="LiveId" clId="{27015CFA-B716-4C2F-AEA3-881CA0C45C60}" dt="2022-07-31T06:57:41.737" v="411" actId="26606"/>
        <pc:sldMkLst>
          <pc:docMk/>
          <pc:sldMk cId="1064148161" sldId="273"/>
        </pc:sldMkLst>
        <pc:spChg chg="mod">
          <ac:chgData name="brianhschan@gmail.com" userId="a7177575e55980e1" providerId="LiveId" clId="{27015CFA-B716-4C2F-AEA3-881CA0C45C60}" dt="2022-07-31T06:57:41.737" v="411" actId="26606"/>
          <ac:spMkLst>
            <pc:docMk/>
            <pc:sldMk cId="1064148161" sldId="273"/>
            <ac:spMk id="2" creationId="{AE04286F-CBA5-43B3-8363-BACED6B5A4E1}"/>
          </ac:spMkLst>
        </pc:spChg>
        <pc:spChg chg="mod">
          <ac:chgData name="brianhschan@gmail.com" userId="a7177575e55980e1" providerId="LiveId" clId="{27015CFA-B716-4C2F-AEA3-881CA0C45C60}" dt="2022-07-31T06:57:41.737" v="411" actId="26606"/>
          <ac:spMkLst>
            <pc:docMk/>
            <pc:sldMk cId="1064148161" sldId="273"/>
            <ac:spMk id="3" creationId="{113DC3DC-0961-4BE8-A003-E95BB765A6EB}"/>
          </ac:spMkLst>
        </pc:spChg>
        <pc:spChg chg="add">
          <ac:chgData name="brianhschan@gmail.com" userId="a7177575e55980e1" providerId="LiveId" clId="{27015CFA-B716-4C2F-AEA3-881CA0C45C60}" dt="2022-07-31T06:57:41.737" v="411" actId="26606"/>
          <ac:spMkLst>
            <pc:docMk/>
            <pc:sldMk cId="1064148161" sldId="273"/>
            <ac:spMk id="8" creationId="{09588DA8-065E-4F6F-8EFD-43104AB2E0CF}"/>
          </ac:spMkLst>
        </pc:spChg>
        <pc:spChg chg="add">
          <ac:chgData name="brianhschan@gmail.com" userId="a7177575e55980e1" providerId="LiveId" clId="{27015CFA-B716-4C2F-AEA3-881CA0C45C60}" dt="2022-07-31T06:57:41.737" v="411" actId="26606"/>
          <ac:spMkLst>
            <pc:docMk/>
            <pc:sldMk cId="1064148161" sldId="273"/>
            <ac:spMk id="10" creationId="{C4285719-470E-454C-AF62-8323075F1F5B}"/>
          </ac:spMkLst>
        </pc:spChg>
        <pc:spChg chg="add">
          <ac:chgData name="brianhschan@gmail.com" userId="a7177575e55980e1" providerId="LiveId" clId="{27015CFA-B716-4C2F-AEA3-881CA0C45C60}" dt="2022-07-31T06:57:41.737" v="411" actId="26606"/>
          <ac:spMkLst>
            <pc:docMk/>
            <pc:sldMk cId="1064148161" sldId="273"/>
            <ac:spMk id="12" creationId="{CD9FE4EF-C4D8-49A0-B2FF-81D8DB7D8A24}"/>
          </ac:spMkLst>
        </pc:spChg>
        <pc:spChg chg="add">
          <ac:chgData name="brianhschan@gmail.com" userId="a7177575e55980e1" providerId="LiveId" clId="{27015CFA-B716-4C2F-AEA3-881CA0C45C60}" dt="2022-07-31T06:57:41.737" v="411" actId="26606"/>
          <ac:spMkLst>
            <pc:docMk/>
            <pc:sldMk cId="1064148161" sldId="273"/>
            <ac:spMk id="14" creationId="{4300840D-0A0B-4512-BACA-B439D5B9C57C}"/>
          </ac:spMkLst>
        </pc:spChg>
        <pc:spChg chg="add">
          <ac:chgData name="brianhschan@gmail.com" userId="a7177575e55980e1" providerId="LiveId" clId="{27015CFA-B716-4C2F-AEA3-881CA0C45C60}" dt="2022-07-31T06:57:41.737" v="411" actId="26606"/>
          <ac:spMkLst>
            <pc:docMk/>
            <pc:sldMk cId="1064148161" sldId="273"/>
            <ac:spMk id="16" creationId="{D2B78728-A580-49A7-84F9-6EF6F583ADE0}"/>
          </ac:spMkLst>
        </pc:spChg>
        <pc:spChg chg="add">
          <ac:chgData name="brianhschan@gmail.com" userId="a7177575e55980e1" providerId="LiveId" clId="{27015CFA-B716-4C2F-AEA3-881CA0C45C60}" dt="2022-07-31T06:57:41.737" v="411" actId="26606"/>
          <ac:spMkLst>
            <pc:docMk/>
            <pc:sldMk cId="1064148161" sldId="273"/>
            <ac:spMk id="18" creationId="{38FAA1A1-D861-433F-88FA-1E9D6FD31D11}"/>
          </ac:spMkLst>
        </pc:spChg>
        <pc:spChg chg="add">
          <ac:chgData name="brianhschan@gmail.com" userId="a7177575e55980e1" providerId="LiveId" clId="{27015CFA-B716-4C2F-AEA3-881CA0C45C60}" dt="2022-07-31T06:57:41.737" v="411" actId="26606"/>
          <ac:spMkLst>
            <pc:docMk/>
            <pc:sldMk cId="1064148161" sldId="273"/>
            <ac:spMk id="20" creationId="{8D71EDA1-87BF-4D5D-AB79-F346FD19278A}"/>
          </ac:spMkLst>
        </pc:spChg>
      </pc:sldChg>
      <pc:sldChg chg="addSp modSp mod setBg">
        <pc:chgData name="brianhschan@gmail.com" userId="a7177575e55980e1" providerId="LiveId" clId="{27015CFA-B716-4C2F-AEA3-881CA0C45C60}" dt="2022-07-31T06:57:47.254" v="412" actId="26606"/>
        <pc:sldMkLst>
          <pc:docMk/>
          <pc:sldMk cId="4085829080" sldId="274"/>
        </pc:sldMkLst>
        <pc:spChg chg="mod">
          <ac:chgData name="brianhschan@gmail.com" userId="a7177575e55980e1" providerId="LiveId" clId="{27015CFA-B716-4C2F-AEA3-881CA0C45C60}" dt="2022-07-31T06:57:47.254" v="412" actId="26606"/>
          <ac:spMkLst>
            <pc:docMk/>
            <pc:sldMk cId="4085829080" sldId="274"/>
            <ac:spMk id="2" creationId="{0A66D71F-4696-45CA-9522-83AE2F8041A0}"/>
          </ac:spMkLst>
        </pc:spChg>
        <pc:spChg chg="mod">
          <ac:chgData name="brianhschan@gmail.com" userId="a7177575e55980e1" providerId="LiveId" clId="{27015CFA-B716-4C2F-AEA3-881CA0C45C60}" dt="2022-07-31T06:57:47.254" v="412" actId="26606"/>
          <ac:spMkLst>
            <pc:docMk/>
            <pc:sldMk cId="4085829080" sldId="274"/>
            <ac:spMk id="3" creationId="{7CFB2CEA-2F29-4407-B528-E5AD146053C9}"/>
          </ac:spMkLst>
        </pc:spChg>
        <pc:spChg chg="add">
          <ac:chgData name="brianhschan@gmail.com" userId="a7177575e55980e1" providerId="LiveId" clId="{27015CFA-B716-4C2F-AEA3-881CA0C45C60}" dt="2022-07-31T06:57:47.254" v="412" actId="26606"/>
          <ac:spMkLst>
            <pc:docMk/>
            <pc:sldMk cId="4085829080" sldId="274"/>
            <ac:spMk id="8" creationId="{09588DA8-065E-4F6F-8EFD-43104AB2E0CF}"/>
          </ac:spMkLst>
        </pc:spChg>
        <pc:spChg chg="add">
          <ac:chgData name="brianhschan@gmail.com" userId="a7177575e55980e1" providerId="LiveId" clId="{27015CFA-B716-4C2F-AEA3-881CA0C45C60}" dt="2022-07-31T06:57:47.254" v="412" actId="26606"/>
          <ac:spMkLst>
            <pc:docMk/>
            <pc:sldMk cId="4085829080" sldId="274"/>
            <ac:spMk id="10" creationId="{C4285719-470E-454C-AF62-8323075F1F5B}"/>
          </ac:spMkLst>
        </pc:spChg>
        <pc:spChg chg="add">
          <ac:chgData name="brianhschan@gmail.com" userId="a7177575e55980e1" providerId="LiveId" clId="{27015CFA-B716-4C2F-AEA3-881CA0C45C60}" dt="2022-07-31T06:57:47.254" v="412" actId="26606"/>
          <ac:spMkLst>
            <pc:docMk/>
            <pc:sldMk cId="4085829080" sldId="274"/>
            <ac:spMk id="12" creationId="{CD9FE4EF-C4D8-49A0-B2FF-81D8DB7D8A24}"/>
          </ac:spMkLst>
        </pc:spChg>
        <pc:spChg chg="add">
          <ac:chgData name="brianhschan@gmail.com" userId="a7177575e55980e1" providerId="LiveId" clId="{27015CFA-B716-4C2F-AEA3-881CA0C45C60}" dt="2022-07-31T06:57:47.254" v="412" actId="26606"/>
          <ac:spMkLst>
            <pc:docMk/>
            <pc:sldMk cId="4085829080" sldId="274"/>
            <ac:spMk id="14" creationId="{4300840D-0A0B-4512-BACA-B439D5B9C57C}"/>
          </ac:spMkLst>
        </pc:spChg>
        <pc:spChg chg="add">
          <ac:chgData name="brianhschan@gmail.com" userId="a7177575e55980e1" providerId="LiveId" clId="{27015CFA-B716-4C2F-AEA3-881CA0C45C60}" dt="2022-07-31T06:57:47.254" v="412" actId="26606"/>
          <ac:spMkLst>
            <pc:docMk/>
            <pc:sldMk cId="4085829080" sldId="274"/>
            <ac:spMk id="16" creationId="{D2B78728-A580-49A7-84F9-6EF6F583ADE0}"/>
          </ac:spMkLst>
        </pc:spChg>
        <pc:spChg chg="add">
          <ac:chgData name="brianhschan@gmail.com" userId="a7177575e55980e1" providerId="LiveId" clId="{27015CFA-B716-4C2F-AEA3-881CA0C45C60}" dt="2022-07-31T06:57:47.254" v="412" actId="26606"/>
          <ac:spMkLst>
            <pc:docMk/>
            <pc:sldMk cId="4085829080" sldId="274"/>
            <ac:spMk id="18" creationId="{38FAA1A1-D861-433F-88FA-1E9D6FD31D11}"/>
          </ac:spMkLst>
        </pc:spChg>
        <pc:spChg chg="add">
          <ac:chgData name="brianhschan@gmail.com" userId="a7177575e55980e1" providerId="LiveId" clId="{27015CFA-B716-4C2F-AEA3-881CA0C45C60}" dt="2022-07-31T06:57:47.254" v="412" actId="26606"/>
          <ac:spMkLst>
            <pc:docMk/>
            <pc:sldMk cId="4085829080" sldId="274"/>
            <ac:spMk id="20" creationId="{8D71EDA1-87BF-4D5D-AB79-F346FD19278A}"/>
          </ac:spMkLst>
        </pc:spChg>
      </pc:sldChg>
      <pc:sldChg chg="addSp modSp mod setBg">
        <pc:chgData name="brianhschan@gmail.com" userId="a7177575e55980e1" providerId="LiveId" clId="{27015CFA-B716-4C2F-AEA3-881CA0C45C60}" dt="2022-07-31T06:58:47.789" v="508" actId="5793"/>
        <pc:sldMkLst>
          <pc:docMk/>
          <pc:sldMk cId="2501021174" sldId="276"/>
        </pc:sldMkLst>
        <pc:spChg chg="mod">
          <ac:chgData name="brianhschan@gmail.com" userId="a7177575e55980e1" providerId="LiveId" clId="{27015CFA-B716-4C2F-AEA3-881CA0C45C60}" dt="2022-07-31T06:58:43.629" v="487" actId="27636"/>
          <ac:spMkLst>
            <pc:docMk/>
            <pc:sldMk cId="2501021174" sldId="276"/>
            <ac:spMk id="2" creationId="{B069C598-862C-4C46-BED4-BD47E66CDB6B}"/>
          </ac:spMkLst>
        </pc:spChg>
        <pc:spChg chg="mod">
          <ac:chgData name="brianhschan@gmail.com" userId="a7177575e55980e1" providerId="LiveId" clId="{27015CFA-B716-4C2F-AEA3-881CA0C45C60}" dt="2022-07-31T06:58:47.789" v="508" actId="5793"/>
          <ac:spMkLst>
            <pc:docMk/>
            <pc:sldMk cId="2501021174" sldId="276"/>
            <ac:spMk id="3" creationId="{370DF8E2-979B-44C6-8A80-130143E55BA6}"/>
          </ac:spMkLst>
        </pc:spChg>
        <pc:spChg chg="add">
          <ac:chgData name="brianhschan@gmail.com" userId="a7177575e55980e1" providerId="LiveId" clId="{27015CFA-B716-4C2F-AEA3-881CA0C45C60}" dt="2022-07-31T06:58:01.355" v="414" actId="26606"/>
          <ac:spMkLst>
            <pc:docMk/>
            <pc:sldMk cId="2501021174" sldId="276"/>
            <ac:spMk id="10" creationId="{979E27D9-03C7-44E2-9FF8-15D0C8506AF7}"/>
          </ac:spMkLst>
        </pc:spChg>
        <pc:spChg chg="add">
          <ac:chgData name="brianhschan@gmail.com" userId="a7177575e55980e1" providerId="LiveId" clId="{27015CFA-B716-4C2F-AEA3-881CA0C45C60}" dt="2022-07-31T06:58:01.355" v="414" actId="26606"/>
          <ac:spMkLst>
            <pc:docMk/>
            <pc:sldMk cId="2501021174" sldId="276"/>
            <ac:spMk id="12" creationId="{EEBF1590-3B36-48EE-A89D-3B6F3CB256AB}"/>
          </ac:spMkLst>
        </pc:spChg>
        <pc:spChg chg="add">
          <ac:chgData name="brianhschan@gmail.com" userId="a7177575e55980e1" providerId="LiveId" clId="{27015CFA-B716-4C2F-AEA3-881CA0C45C60}" dt="2022-07-31T06:58:01.355" v="414" actId="26606"/>
          <ac:spMkLst>
            <pc:docMk/>
            <pc:sldMk cId="2501021174" sldId="276"/>
            <ac:spMk id="14" creationId="{AC8F6C8C-AB5A-4548-942D-E3FD40ACBC49}"/>
          </ac:spMkLst>
        </pc:spChg>
        <pc:picChg chg="add">
          <ac:chgData name="brianhschan@gmail.com" userId="a7177575e55980e1" providerId="LiveId" clId="{27015CFA-B716-4C2F-AEA3-881CA0C45C60}" dt="2022-07-31T06:58:01.355" v="414" actId="26606"/>
          <ac:picMkLst>
            <pc:docMk/>
            <pc:sldMk cId="2501021174" sldId="276"/>
            <ac:picMk id="7" creationId="{4C9D5A8E-60D1-FD6A-4911-F00CAA121FEA}"/>
          </ac:picMkLst>
        </pc:picChg>
      </pc:sldChg>
      <pc:sldChg chg="addSp delSp modSp mod setBg">
        <pc:chgData name="brianhschan@gmail.com" userId="a7177575e55980e1" providerId="LiveId" clId="{27015CFA-B716-4C2F-AEA3-881CA0C45C60}" dt="2022-07-31T06:42:09.917" v="188" actId="26606"/>
        <pc:sldMkLst>
          <pc:docMk/>
          <pc:sldMk cId="928060981" sldId="277"/>
        </pc:sldMkLst>
        <pc:spChg chg="mod">
          <ac:chgData name="brianhschan@gmail.com" userId="a7177575e55980e1" providerId="LiveId" clId="{27015CFA-B716-4C2F-AEA3-881CA0C45C60}" dt="2022-07-31T06:42:09.917" v="188" actId="26606"/>
          <ac:spMkLst>
            <pc:docMk/>
            <pc:sldMk cId="928060981" sldId="277"/>
            <ac:spMk id="2" creationId="{E183C594-E966-4461-88EB-B9E047996EA2}"/>
          </ac:spMkLst>
        </pc:spChg>
        <pc:spChg chg="mod">
          <ac:chgData name="brianhschan@gmail.com" userId="a7177575e55980e1" providerId="LiveId" clId="{27015CFA-B716-4C2F-AEA3-881CA0C45C60}" dt="2022-07-31T06:42:09.917" v="188" actId="26606"/>
          <ac:spMkLst>
            <pc:docMk/>
            <pc:sldMk cId="928060981" sldId="277"/>
            <ac:spMk id="3" creationId="{3F39634A-E1C7-4704-AF43-2AE32D017FA8}"/>
          </ac:spMkLst>
        </pc:spChg>
        <pc:spChg chg="add del">
          <ac:chgData name="brianhschan@gmail.com" userId="a7177575e55980e1" providerId="LiveId" clId="{27015CFA-B716-4C2F-AEA3-881CA0C45C60}" dt="2022-07-31T06:42:06.545" v="183" actId="26606"/>
          <ac:spMkLst>
            <pc:docMk/>
            <pc:sldMk cId="928060981" sldId="277"/>
            <ac:spMk id="8" creationId="{1B15ED52-F352-441B-82BF-E0EA34836D08}"/>
          </ac:spMkLst>
        </pc:spChg>
        <pc:spChg chg="add del">
          <ac:chgData name="brianhschan@gmail.com" userId="a7177575e55980e1" providerId="LiveId" clId="{27015CFA-B716-4C2F-AEA3-881CA0C45C60}" dt="2022-07-31T06:42:06.545" v="183" actId="26606"/>
          <ac:spMkLst>
            <pc:docMk/>
            <pc:sldMk cId="928060981" sldId="277"/>
            <ac:spMk id="10" creationId="{3B2E3793-BFE6-45A2-9B7B-E18844431C99}"/>
          </ac:spMkLst>
        </pc:spChg>
        <pc:spChg chg="add del">
          <ac:chgData name="brianhschan@gmail.com" userId="a7177575e55980e1" providerId="LiveId" clId="{27015CFA-B716-4C2F-AEA3-881CA0C45C60}" dt="2022-07-31T06:42:06.545" v="183" actId="26606"/>
          <ac:spMkLst>
            <pc:docMk/>
            <pc:sldMk cId="928060981" sldId="277"/>
            <ac:spMk id="12" creationId="{BC4C4868-CB8F-4AF9-9CDB-8108F2C19B67}"/>
          </ac:spMkLst>
        </pc:spChg>
        <pc:spChg chg="add del">
          <ac:chgData name="brianhschan@gmail.com" userId="a7177575e55980e1" providerId="LiveId" clId="{27015CFA-B716-4C2F-AEA3-881CA0C45C60}" dt="2022-07-31T06:42:06.545" v="183" actId="26606"/>
          <ac:spMkLst>
            <pc:docMk/>
            <pc:sldMk cId="928060981" sldId="277"/>
            <ac:spMk id="14" creationId="{375E0459-6403-40CD-989D-56A4407CA12E}"/>
          </ac:spMkLst>
        </pc:spChg>
        <pc:spChg chg="add del">
          <ac:chgData name="brianhschan@gmail.com" userId="a7177575e55980e1" providerId="LiveId" clId="{27015CFA-B716-4C2F-AEA3-881CA0C45C60}" dt="2022-07-31T06:42:06.545" v="183" actId="26606"/>
          <ac:spMkLst>
            <pc:docMk/>
            <pc:sldMk cId="928060981" sldId="277"/>
            <ac:spMk id="16" creationId="{53E5B1A8-3AC9-4BD1-9BBC-78CA94F2D1BA}"/>
          </ac:spMkLst>
        </pc:spChg>
        <pc:spChg chg="add del">
          <ac:chgData name="brianhschan@gmail.com" userId="a7177575e55980e1" providerId="LiveId" clId="{27015CFA-B716-4C2F-AEA3-881CA0C45C60}" dt="2022-07-31T06:42:08.305" v="185" actId="26606"/>
          <ac:spMkLst>
            <pc:docMk/>
            <pc:sldMk cId="928060981" sldId="277"/>
            <ac:spMk id="18" creationId="{38FAA1A1-D861-433F-88FA-1E9D6FD31D11}"/>
          </ac:spMkLst>
        </pc:spChg>
        <pc:spChg chg="add del">
          <ac:chgData name="brianhschan@gmail.com" userId="a7177575e55980e1" providerId="LiveId" clId="{27015CFA-B716-4C2F-AEA3-881CA0C45C60}" dt="2022-07-31T06:42:08.305" v="185" actId="26606"/>
          <ac:spMkLst>
            <pc:docMk/>
            <pc:sldMk cId="928060981" sldId="277"/>
            <ac:spMk id="19" creationId="{09588DA8-065E-4F6F-8EFD-43104AB2E0CF}"/>
          </ac:spMkLst>
        </pc:spChg>
        <pc:spChg chg="add del">
          <ac:chgData name="brianhschan@gmail.com" userId="a7177575e55980e1" providerId="LiveId" clId="{27015CFA-B716-4C2F-AEA3-881CA0C45C60}" dt="2022-07-31T06:42:08.305" v="185" actId="26606"/>
          <ac:spMkLst>
            <pc:docMk/>
            <pc:sldMk cId="928060981" sldId="277"/>
            <ac:spMk id="20" creationId="{8D71EDA1-87BF-4D5D-AB79-F346FD19278A}"/>
          </ac:spMkLst>
        </pc:spChg>
        <pc:spChg chg="add del">
          <ac:chgData name="brianhschan@gmail.com" userId="a7177575e55980e1" providerId="LiveId" clId="{27015CFA-B716-4C2F-AEA3-881CA0C45C60}" dt="2022-07-31T06:42:08.305" v="185" actId="26606"/>
          <ac:spMkLst>
            <pc:docMk/>
            <pc:sldMk cId="928060981" sldId="277"/>
            <ac:spMk id="21" creationId="{C4285719-470E-454C-AF62-8323075F1F5B}"/>
          </ac:spMkLst>
        </pc:spChg>
        <pc:spChg chg="add del">
          <ac:chgData name="brianhschan@gmail.com" userId="a7177575e55980e1" providerId="LiveId" clId="{27015CFA-B716-4C2F-AEA3-881CA0C45C60}" dt="2022-07-31T06:42:08.305" v="185" actId="26606"/>
          <ac:spMkLst>
            <pc:docMk/>
            <pc:sldMk cId="928060981" sldId="277"/>
            <ac:spMk id="22" creationId="{CD9FE4EF-C4D8-49A0-B2FF-81D8DB7D8A24}"/>
          </ac:spMkLst>
        </pc:spChg>
        <pc:spChg chg="add del">
          <ac:chgData name="brianhschan@gmail.com" userId="a7177575e55980e1" providerId="LiveId" clId="{27015CFA-B716-4C2F-AEA3-881CA0C45C60}" dt="2022-07-31T06:42:08.305" v="185" actId="26606"/>
          <ac:spMkLst>
            <pc:docMk/>
            <pc:sldMk cId="928060981" sldId="277"/>
            <ac:spMk id="23" creationId="{4300840D-0A0B-4512-BACA-B439D5B9C57C}"/>
          </ac:spMkLst>
        </pc:spChg>
        <pc:spChg chg="add del">
          <ac:chgData name="brianhschan@gmail.com" userId="a7177575e55980e1" providerId="LiveId" clId="{27015CFA-B716-4C2F-AEA3-881CA0C45C60}" dt="2022-07-31T06:42:08.305" v="185" actId="26606"/>
          <ac:spMkLst>
            <pc:docMk/>
            <pc:sldMk cId="928060981" sldId="277"/>
            <ac:spMk id="24" creationId="{D2B78728-A580-49A7-84F9-6EF6F583ADE0}"/>
          </ac:spMkLst>
        </pc:spChg>
        <pc:spChg chg="add del">
          <ac:chgData name="brianhschan@gmail.com" userId="a7177575e55980e1" providerId="LiveId" clId="{27015CFA-B716-4C2F-AEA3-881CA0C45C60}" dt="2022-07-31T06:42:09.886" v="187" actId="26606"/>
          <ac:spMkLst>
            <pc:docMk/>
            <pc:sldMk cId="928060981" sldId="277"/>
            <ac:spMk id="26" creationId="{1B15ED52-F352-441B-82BF-E0EA34836D08}"/>
          </ac:spMkLst>
        </pc:spChg>
        <pc:spChg chg="add del">
          <ac:chgData name="brianhschan@gmail.com" userId="a7177575e55980e1" providerId="LiveId" clId="{27015CFA-B716-4C2F-AEA3-881CA0C45C60}" dt="2022-07-31T06:42:09.886" v="187" actId="26606"/>
          <ac:spMkLst>
            <pc:docMk/>
            <pc:sldMk cId="928060981" sldId="277"/>
            <ac:spMk id="27" creationId="{3B2E3793-BFE6-45A2-9B7B-E18844431C99}"/>
          </ac:spMkLst>
        </pc:spChg>
        <pc:spChg chg="add del">
          <ac:chgData name="brianhschan@gmail.com" userId="a7177575e55980e1" providerId="LiveId" clId="{27015CFA-B716-4C2F-AEA3-881CA0C45C60}" dt="2022-07-31T06:42:09.886" v="187" actId="26606"/>
          <ac:spMkLst>
            <pc:docMk/>
            <pc:sldMk cId="928060981" sldId="277"/>
            <ac:spMk id="28" creationId="{BC4C4868-CB8F-4AF9-9CDB-8108F2C19B67}"/>
          </ac:spMkLst>
        </pc:spChg>
        <pc:spChg chg="add del">
          <ac:chgData name="brianhschan@gmail.com" userId="a7177575e55980e1" providerId="LiveId" clId="{27015CFA-B716-4C2F-AEA3-881CA0C45C60}" dt="2022-07-31T06:42:09.886" v="187" actId="26606"/>
          <ac:spMkLst>
            <pc:docMk/>
            <pc:sldMk cId="928060981" sldId="277"/>
            <ac:spMk id="29" creationId="{375E0459-6403-40CD-989D-56A4407CA12E}"/>
          </ac:spMkLst>
        </pc:spChg>
        <pc:spChg chg="add del">
          <ac:chgData name="brianhschan@gmail.com" userId="a7177575e55980e1" providerId="LiveId" clId="{27015CFA-B716-4C2F-AEA3-881CA0C45C60}" dt="2022-07-31T06:42:09.886" v="187" actId="26606"/>
          <ac:spMkLst>
            <pc:docMk/>
            <pc:sldMk cId="928060981" sldId="277"/>
            <ac:spMk id="30" creationId="{53E5B1A8-3AC9-4BD1-9BBC-78CA94F2D1BA}"/>
          </ac:spMkLst>
        </pc:spChg>
        <pc:spChg chg="add">
          <ac:chgData name="brianhschan@gmail.com" userId="a7177575e55980e1" providerId="LiveId" clId="{27015CFA-B716-4C2F-AEA3-881CA0C45C60}" dt="2022-07-31T06:42:09.917" v="188" actId="26606"/>
          <ac:spMkLst>
            <pc:docMk/>
            <pc:sldMk cId="928060981" sldId="277"/>
            <ac:spMk id="32" creationId="{09588DA8-065E-4F6F-8EFD-43104AB2E0CF}"/>
          </ac:spMkLst>
        </pc:spChg>
        <pc:spChg chg="add">
          <ac:chgData name="brianhschan@gmail.com" userId="a7177575e55980e1" providerId="LiveId" clId="{27015CFA-B716-4C2F-AEA3-881CA0C45C60}" dt="2022-07-31T06:42:09.917" v="188" actId="26606"/>
          <ac:spMkLst>
            <pc:docMk/>
            <pc:sldMk cId="928060981" sldId="277"/>
            <ac:spMk id="33" creationId="{C4285719-470E-454C-AF62-8323075F1F5B}"/>
          </ac:spMkLst>
        </pc:spChg>
        <pc:spChg chg="add">
          <ac:chgData name="brianhschan@gmail.com" userId="a7177575e55980e1" providerId="LiveId" clId="{27015CFA-B716-4C2F-AEA3-881CA0C45C60}" dt="2022-07-31T06:42:09.917" v="188" actId="26606"/>
          <ac:spMkLst>
            <pc:docMk/>
            <pc:sldMk cId="928060981" sldId="277"/>
            <ac:spMk id="34" creationId="{CD9FE4EF-C4D8-49A0-B2FF-81D8DB7D8A24}"/>
          </ac:spMkLst>
        </pc:spChg>
        <pc:spChg chg="add">
          <ac:chgData name="brianhschan@gmail.com" userId="a7177575e55980e1" providerId="LiveId" clId="{27015CFA-B716-4C2F-AEA3-881CA0C45C60}" dt="2022-07-31T06:42:09.917" v="188" actId="26606"/>
          <ac:spMkLst>
            <pc:docMk/>
            <pc:sldMk cId="928060981" sldId="277"/>
            <ac:spMk id="35" creationId="{4300840D-0A0B-4512-BACA-B439D5B9C57C}"/>
          </ac:spMkLst>
        </pc:spChg>
        <pc:spChg chg="add">
          <ac:chgData name="brianhschan@gmail.com" userId="a7177575e55980e1" providerId="LiveId" clId="{27015CFA-B716-4C2F-AEA3-881CA0C45C60}" dt="2022-07-31T06:42:09.917" v="188" actId="26606"/>
          <ac:spMkLst>
            <pc:docMk/>
            <pc:sldMk cId="928060981" sldId="277"/>
            <ac:spMk id="36" creationId="{D2B78728-A580-49A7-84F9-6EF6F583ADE0}"/>
          </ac:spMkLst>
        </pc:spChg>
        <pc:spChg chg="add">
          <ac:chgData name="brianhschan@gmail.com" userId="a7177575e55980e1" providerId="LiveId" clId="{27015CFA-B716-4C2F-AEA3-881CA0C45C60}" dt="2022-07-31T06:42:09.917" v="188" actId="26606"/>
          <ac:spMkLst>
            <pc:docMk/>
            <pc:sldMk cId="928060981" sldId="277"/>
            <ac:spMk id="37" creationId="{38FAA1A1-D861-433F-88FA-1E9D6FD31D11}"/>
          </ac:spMkLst>
        </pc:spChg>
        <pc:spChg chg="add">
          <ac:chgData name="brianhschan@gmail.com" userId="a7177575e55980e1" providerId="LiveId" clId="{27015CFA-B716-4C2F-AEA3-881CA0C45C60}" dt="2022-07-31T06:42:09.917" v="188" actId="26606"/>
          <ac:spMkLst>
            <pc:docMk/>
            <pc:sldMk cId="928060981" sldId="277"/>
            <ac:spMk id="38" creationId="{8D71EDA1-87BF-4D5D-AB79-F346FD19278A}"/>
          </ac:spMkLst>
        </pc:spChg>
      </pc:sldChg>
      <pc:sldChg chg="addSp modSp mod setBg">
        <pc:chgData name="brianhschan@gmail.com" userId="a7177575e55980e1" providerId="LiveId" clId="{27015CFA-B716-4C2F-AEA3-881CA0C45C60}" dt="2022-07-31T06:42:00.184" v="181" actId="26606"/>
        <pc:sldMkLst>
          <pc:docMk/>
          <pc:sldMk cId="2977544253" sldId="278"/>
        </pc:sldMkLst>
        <pc:spChg chg="mod">
          <ac:chgData name="brianhschan@gmail.com" userId="a7177575e55980e1" providerId="LiveId" clId="{27015CFA-B716-4C2F-AEA3-881CA0C45C60}" dt="2022-07-31T06:42:00.184" v="181" actId="26606"/>
          <ac:spMkLst>
            <pc:docMk/>
            <pc:sldMk cId="2977544253" sldId="278"/>
            <ac:spMk id="2" creationId="{A0827569-C85F-4951-A07F-FE427D49CFDF}"/>
          </ac:spMkLst>
        </pc:spChg>
        <pc:spChg chg="mod">
          <ac:chgData name="brianhschan@gmail.com" userId="a7177575e55980e1" providerId="LiveId" clId="{27015CFA-B716-4C2F-AEA3-881CA0C45C60}" dt="2022-07-31T06:42:00.184" v="181" actId="26606"/>
          <ac:spMkLst>
            <pc:docMk/>
            <pc:sldMk cId="2977544253" sldId="278"/>
            <ac:spMk id="3" creationId="{E962D91E-1039-418A-8940-84B89747A100}"/>
          </ac:spMkLst>
        </pc:spChg>
        <pc:spChg chg="add">
          <ac:chgData name="brianhschan@gmail.com" userId="a7177575e55980e1" providerId="LiveId" clId="{27015CFA-B716-4C2F-AEA3-881CA0C45C60}" dt="2022-07-31T06:42:00.184" v="181" actId="26606"/>
          <ac:spMkLst>
            <pc:docMk/>
            <pc:sldMk cId="2977544253" sldId="278"/>
            <ac:spMk id="8" creationId="{09588DA8-065E-4F6F-8EFD-43104AB2E0CF}"/>
          </ac:spMkLst>
        </pc:spChg>
        <pc:spChg chg="add">
          <ac:chgData name="brianhschan@gmail.com" userId="a7177575e55980e1" providerId="LiveId" clId="{27015CFA-B716-4C2F-AEA3-881CA0C45C60}" dt="2022-07-31T06:42:00.184" v="181" actId="26606"/>
          <ac:spMkLst>
            <pc:docMk/>
            <pc:sldMk cId="2977544253" sldId="278"/>
            <ac:spMk id="10" creationId="{C4285719-470E-454C-AF62-8323075F1F5B}"/>
          </ac:spMkLst>
        </pc:spChg>
        <pc:spChg chg="add">
          <ac:chgData name="brianhschan@gmail.com" userId="a7177575e55980e1" providerId="LiveId" clId="{27015CFA-B716-4C2F-AEA3-881CA0C45C60}" dt="2022-07-31T06:42:00.184" v="181" actId="26606"/>
          <ac:spMkLst>
            <pc:docMk/>
            <pc:sldMk cId="2977544253" sldId="278"/>
            <ac:spMk id="12" creationId="{CD9FE4EF-C4D8-49A0-B2FF-81D8DB7D8A24}"/>
          </ac:spMkLst>
        </pc:spChg>
        <pc:spChg chg="add">
          <ac:chgData name="brianhschan@gmail.com" userId="a7177575e55980e1" providerId="LiveId" clId="{27015CFA-B716-4C2F-AEA3-881CA0C45C60}" dt="2022-07-31T06:42:00.184" v="181" actId="26606"/>
          <ac:spMkLst>
            <pc:docMk/>
            <pc:sldMk cId="2977544253" sldId="278"/>
            <ac:spMk id="14" creationId="{4300840D-0A0B-4512-BACA-B439D5B9C57C}"/>
          </ac:spMkLst>
        </pc:spChg>
        <pc:spChg chg="add">
          <ac:chgData name="brianhschan@gmail.com" userId="a7177575e55980e1" providerId="LiveId" clId="{27015CFA-B716-4C2F-AEA3-881CA0C45C60}" dt="2022-07-31T06:42:00.184" v="181" actId="26606"/>
          <ac:spMkLst>
            <pc:docMk/>
            <pc:sldMk cId="2977544253" sldId="278"/>
            <ac:spMk id="16" creationId="{D2B78728-A580-49A7-84F9-6EF6F583ADE0}"/>
          </ac:spMkLst>
        </pc:spChg>
        <pc:spChg chg="add">
          <ac:chgData name="brianhschan@gmail.com" userId="a7177575e55980e1" providerId="LiveId" clId="{27015CFA-B716-4C2F-AEA3-881CA0C45C60}" dt="2022-07-31T06:42:00.184" v="181" actId="26606"/>
          <ac:spMkLst>
            <pc:docMk/>
            <pc:sldMk cId="2977544253" sldId="278"/>
            <ac:spMk id="18" creationId="{38FAA1A1-D861-433F-88FA-1E9D6FD31D11}"/>
          </ac:spMkLst>
        </pc:spChg>
        <pc:spChg chg="add">
          <ac:chgData name="brianhschan@gmail.com" userId="a7177575e55980e1" providerId="LiveId" clId="{27015CFA-B716-4C2F-AEA3-881CA0C45C60}" dt="2022-07-31T06:42:00.184" v="181" actId="26606"/>
          <ac:spMkLst>
            <pc:docMk/>
            <pc:sldMk cId="2977544253" sldId="278"/>
            <ac:spMk id="20" creationId="{8D71EDA1-87BF-4D5D-AB79-F346FD19278A}"/>
          </ac:spMkLst>
        </pc:spChg>
      </pc:sldChg>
      <pc:sldChg chg="addSp modSp mod setBg">
        <pc:chgData name="brianhschan@gmail.com" userId="a7177575e55980e1" providerId="LiveId" clId="{27015CFA-B716-4C2F-AEA3-881CA0C45C60}" dt="2022-07-31T06:57:50.946" v="413" actId="26606"/>
        <pc:sldMkLst>
          <pc:docMk/>
          <pc:sldMk cId="1426078691" sldId="279"/>
        </pc:sldMkLst>
        <pc:spChg chg="mod">
          <ac:chgData name="brianhschan@gmail.com" userId="a7177575e55980e1" providerId="LiveId" clId="{27015CFA-B716-4C2F-AEA3-881CA0C45C60}" dt="2022-07-31T06:57:50.946" v="413" actId="26606"/>
          <ac:spMkLst>
            <pc:docMk/>
            <pc:sldMk cId="1426078691" sldId="279"/>
            <ac:spMk id="2" creationId="{0833197C-49C3-4738-BE71-02363889617B}"/>
          </ac:spMkLst>
        </pc:spChg>
        <pc:spChg chg="mod">
          <ac:chgData name="brianhschan@gmail.com" userId="a7177575e55980e1" providerId="LiveId" clId="{27015CFA-B716-4C2F-AEA3-881CA0C45C60}" dt="2022-07-31T06:57:50.946" v="413" actId="26606"/>
          <ac:spMkLst>
            <pc:docMk/>
            <pc:sldMk cId="1426078691" sldId="279"/>
            <ac:spMk id="3" creationId="{227BC22E-DA1D-48E8-BD2A-1BD1F0708B07}"/>
          </ac:spMkLst>
        </pc:spChg>
        <pc:spChg chg="add">
          <ac:chgData name="brianhschan@gmail.com" userId="a7177575e55980e1" providerId="LiveId" clId="{27015CFA-B716-4C2F-AEA3-881CA0C45C60}" dt="2022-07-31T06:57:50.946" v="413" actId="26606"/>
          <ac:spMkLst>
            <pc:docMk/>
            <pc:sldMk cId="1426078691" sldId="279"/>
            <ac:spMk id="8" creationId="{09588DA8-065E-4F6F-8EFD-43104AB2E0CF}"/>
          </ac:spMkLst>
        </pc:spChg>
        <pc:spChg chg="add">
          <ac:chgData name="brianhschan@gmail.com" userId="a7177575e55980e1" providerId="LiveId" clId="{27015CFA-B716-4C2F-AEA3-881CA0C45C60}" dt="2022-07-31T06:57:50.946" v="413" actId="26606"/>
          <ac:spMkLst>
            <pc:docMk/>
            <pc:sldMk cId="1426078691" sldId="279"/>
            <ac:spMk id="10" creationId="{C4285719-470E-454C-AF62-8323075F1F5B}"/>
          </ac:spMkLst>
        </pc:spChg>
        <pc:spChg chg="add">
          <ac:chgData name="brianhschan@gmail.com" userId="a7177575e55980e1" providerId="LiveId" clId="{27015CFA-B716-4C2F-AEA3-881CA0C45C60}" dt="2022-07-31T06:57:50.946" v="413" actId="26606"/>
          <ac:spMkLst>
            <pc:docMk/>
            <pc:sldMk cId="1426078691" sldId="279"/>
            <ac:spMk id="12" creationId="{CD9FE4EF-C4D8-49A0-B2FF-81D8DB7D8A24}"/>
          </ac:spMkLst>
        </pc:spChg>
        <pc:spChg chg="add">
          <ac:chgData name="brianhschan@gmail.com" userId="a7177575e55980e1" providerId="LiveId" clId="{27015CFA-B716-4C2F-AEA3-881CA0C45C60}" dt="2022-07-31T06:57:50.946" v="413" actId="26606"/>
          <ac:spMkLst>
            <pc:docMk/>
            <pc:sldMk cId="1426078691" sldId="279"/>
            <ac:spMk id="14" creationId="{4300840D-0A0B-4512-BACA-B439D5B9C57C}"/>
          </ac:spMkLst>
        </pc:spChg>
        <pc:spChg chg="add">
          <ac:chgData name="brianhschan@gmail.com" userId="a7177575e55980e1" providerId="LiveId" clId="{27015CFA-B716-4C2F-AEA3-881CA0C45C60}" dt="2022-07-31T06:57:50.946" v="413" actId="26606"/>
          <ac:spMkLst>
            <pc:docMk/>
            <pc:sldMk cId="1426078691" sldId="279"/>
            <ac:spMk id="16" creationId="{D2B78728-A580-49A7-84F9-6EF6F583ADE0}"/>
          </ac:spMkLst>
        </pc:spChg>
        <pc:spChg chg="add">
          <ac:chgData name="brianhschan@gmail.com" userId="a7177575e55980e1" providerId="LiveId" clId="{27015CFA-B716-4C2F-AEA3-881CA0C45C60}" dt="2022-07-31T06:57:50.946" v="413" actId="26606"/>
          <ac:spMkLst>
            <pc:docMk/>
            <pc:sldMk cId="1426078691" sldId="279"/>
            <ac:spMk id="18" creationId="{38FAA1A1-D861-433F-88FA-1E9D6FD31D11}"/>
          </ac:spMkLst>
        </pc:spChg>
        <pc:spChg chg="add">
          <ac:chgData name="brianhschan@gmail.com" userId="a7177575e55980e1" providerId="LiveId" clId="{27015CFA-B716-4C2F-AEA3-881CA0C45C60}" dt="2022-07-31T06:57:50.946" v="413" actId="26606"/>
          <ac:spMkLst>
            <pc:docMk/>
            <pc:sldMk cId="1426078691" sldId="279"/>
            <ac:spMk id="20" creationId="{8D71EDA1-87BF-4D5D-AB79-F346FD19278A}"/>
          </ac:spMkLst>
        </pc:spChg>
      </pc:sldChg>
      <pc:sldChg chg="addSp modSp mod setBg">
        <pc:chgData name="brianhschan@gmail.com" userId="a7177575e55980e1" providerId="LiveId" clId="{27015CFA-B716-4C2F-AEA3-881CA0C45C60}" dt="2022-07-31T06:49:54.083" v="264" actId="14100"/>
        <pc:sldMkLst>
          <pc:docMk/>
          <pc:sldMk cId="305540850" sldId="280"/>
        </pc:sldMkLst>
        <pc:spChg chg="mod">
          <ac:chgData name="brianhschan@gmail.com" userId="a7177575e55980e1" providerId="LiveId" clId="{27015CFA-B716-4C2F-AEA3-881CA0C45C60}" dt="2022-07-31T06:49:05.026" v="258" actId="26606"/>
          <ac:spMkLst>
            <pc:docMk/>
            <pc:sldMk cId="305540850" sldId="280"/>
            <ac:spMk id="2" creationId="{533061B3-BA9A-422B-BE64-3862DCB6A2D0}"/>
          </ac:spMkLst>
        </pc:spChg>
        <pc:spChg chg="mod">
          <ac:chgData name="brianhschan@gmail.com" userId="a7177575e55980e1" providerId="LiveId" clId="{27015CFA-B716-4C2F-AEA3-881CA0C45C60}" dt="2022-07-31T06:49:54.083" v="264" actId="14100"/>
          <ac:spMkLst>
            <pc:docMk/>
            <pc:sldMk cId="305540850" sldId="280"/>
            <ac:spMk id="3" creationId="{40F53910-1EF5-4C8D-9F2D-27C7CE398DE2}"/>
          </ac:spMkLst>
        </pc:spChg>
        <pc:spChg chg="add">
          <ac:chgData name="brianhschan@gmail.com" userId="a7177575e55980e1" providerId="LiveId" clId="{27015CFA-B716-4C2F-AEA3-881CA0C45C60}" dt="2022-07-31T06:49:05.026" v="258" actId="26606"/>
          <ac:spMkLst>
            <pc:docMk/>
            <pc:sldMk cId="305540850" sldId="280"/>
            <ac:spMk id="8" creationId="{1B15ED52-F352-441B-82BF-E0EA34836D08}"/>
          </ac:spMkLst>
        </pc:spChg>
        <pc:spChg chg="add">
          <ac:chgData name="brianhschan@gmail.com" userId="a7177575e55980e1" providerId="LiveId" clId="{27015CFA-B716-4C2F-AEA3-881CA0C45C60}" dt="2022-07-31T06:49:05.026" v="258" actId="26606"/>
          <ac:spMkLst>
            <pc:docMk/>
            <pc:sldMk cId="305540850" sldId="280"/>
            <ac:spMk id="10" creationId="{3B2E3793-BFE6-45A2-9B7B-E18844431C99}"/>
          </ac:spMkLst>
        </pc:spChg>
        <pc:spChg chg="add">
          <ac:chgData name="brianhschan@gmail.com" userId="a7177575e55980e1" providerId="LiveId" clId="{27015CFA-B716-4C2F-AEA3-881CA0C45C60}" dt="2022-07-31T06:49:05.026" v="258" actId="26606"/>
          <ac:spMkLst>
            <pc:docMk/>
            <pc:sldMk cId="305540850" sldId="280"/>
            <ac:spMk id="12" creationId="{BC4C4868-CB8F-4AF9-9CDB-8108F2C19B67}"/>
          </ac:spMkLst>
        </pc:spChg>
        <pc:spChg chg="add">
          <ac:chgData name="brianhschan@gmail.com" userId="a7177575e55980e1" providerId="LiveId" clId="{27015CFA-B716-4C2F-AEA3-881CA0C45C60}" dt="2022-07-31T06:49:05.026" v="258" actId="26606"/>
          <ac:spMkLst>
            <pc:docMk/>
            <pc:sldMk cId="305540850" sldId="280"/>
            <ac:spMk id="14" creationId="{375E0459-6403-40CD-989D-56A4407CA12E}"/>
          </ac:spMkLst>
        </pc:spChg>
        <pc:spChg chg="add">
          <ac:chgData name="brianhschan@gmail.com" userId="a7177575e55980e1" providerId="LiveId" clId="{27015CFA-B716-4C2F-AEA3-881CA0C45C60}" dt="2022-07-31T06:49:05.026" v="258" actId="26606"/>
          <ac:spMkLst>
            <pc:docMk/>
            <pc:sldMk cId="305540850" sldId="280"/>
            <ac:spMk id="16" creationId="{53E5B1A8-3AC9-4BD1-9BBC-78CA94F2D1BA}"/>
          </ac:spMkLst>
        </pc:spChg>
      </pc:sldChg>
      <pc:sldChg chg="addSp delSp modSp mod setBg">
        <pc:chgData name="brianhschan@gmail.com" userId="a7177575e55980e1" providerId="LiveId" clId="{27015CFA-B716-4C2F-AEA3-881CA0C45C60}" dt="2022-07-31T06:56:06.033" v="398" actId="20578"/>
        <pc:sldMkLst>
          <pc:docMk/>
          <pc:sldMk cId="3050509366" sldId="281"/>
        </pc:sldMkLst>
        <pc:spChg chg="mod">
          <ac:chgData name="brianhschan@gmail.com" userId="a7177575e55980e1" providerId="LiveId" clId="{27015CFA-B716-4C2F-AEA3-881CA0C45C60}" dt="2022-07-31T06:50:48.874" v="278" actId="26606"/>
          <ac:spMkLst>
            <pc:docMk/>
            <pc:sldMk cId="3050509366" sldId="281"/>
            <ac:spMk id="2" creationId="{73AC47D7-7BEE-4BA5-B683-36F3355CE431}"/>
          </ac:spMkLst>
        </pc:spChg>
        <pc:spChg chg="add del mod">
          <ac:chgData name="brianhschan@gmail.com" userId="a7177575e55980e1" providerId="LiveId" clId="{27015CFA-B716-4C2F-AEA3-881CA0C45C60}" dt="2022-07-31T06:50:48.874" v="278" actId="26606"/>
          <ac:spMkLst>
            <pc:docMk/>
            <pc:sldMk cId="3050509366" sldId="281"/>
            <ac:spMk id="3" creationId="{42F4C113-5EF1-4F3B-B851-40029B7C7F07}"/>
          </ac:spMkLst>
        </pc:spChg>
        <pc:spChg chg="add del">
          <ac:chgData name="brianhschan@gmail.com" userId="a7177575e55980e1" providerId="LiveId" clId="{27015CFA-B716-4C2F-AEA3-881CA0C45C60}" dt="2022-07-31T06:50:29.965" v="271" actId="26606"/>
          <ac:spMkLst>
            <pc:docMk/>
            <pc:sldMk cId="3050509366" sldId="281"/>
            <ac:spMk id="7" creationId="{09588DA8-065E-4F6F-8EFD-43104AB2E0CF}"/>
          </ac:spMkLst>
        </pc:spChg>
        <pc:spChg chg="add del">
          <ac:chgData name="brianhschan@gmail.com" userId="a7177575e55980e1" providerId="LiveId" clId="{27015CFA-B716-4C2F-AEA3-881CA0C45C60}" dt="2022-07-31T06:50:09.658" v="267" actId="26606"/>
          <ac:spMkLst>
            <pc:docMk/>
            <pc:sldMk cId="3050509366" sldId="281"/>
            <ac:spMk id="8" creationId="{979E27D9-03C7-44E2-9FF8-15D0C8506AF7}"/>
          </ac:spMkLst>
        </pc:spChg>
        <pc:spChg chg="add del">
          <ac:chgData name="brianhschan@gmail.com" userId="a7177575e55980e1" providerId="LiveId" clId="{27015CFA-B716-4C2F-AEA3-881CA0C45C60}" dt="2022-07-31T06:50:29.965" v="271" actId="26606"/>
          <ac:spMkLst>
            <pc:docMk/>
            <pc:sldMk cId="3050509366" sldId="281"/>
            <ac:spMk id="9" creationId="{C4285719-470E-454C-AF62-8323075F1F5B}"/>
          </ac:spMkLst>
        </pc:spChg>
        <pc:spChg chg="add del">
          <ac:chgData name="brianhschan@gmail.com" userId="a7177575e55980e1" providerId="LiveId" clId="{27015CFA-B716-4C2F-AEA3-881CA0C45C60}" dt="2022-07-31T06:50:09.658" v="267" actId="26606"/>
          <ac:spMkLst>
            <pc:docMk/>
            <pc:sldMk cId="3050509366" sldId="281"/>
            <ac:spMk id="10" creationId="{EEBF1590-3B36-48EE-A89D-3B6F3CB256AB}"/>
          </ac:spMkLst>
        </pc:spChg>
        <pc:spChg chg="add del">
          <ac:chgData name="brianhschan@gmail.com" userId="a7177575e55980e1" providerId="LiveId" clId="{27015CFA-B716-4C2F-AEA3-881CA0C45C60}" dt="2022-07-31T06:50:29.965" v="271" actId="26606"/>
          <ac:spMkLst>
            <pc:docMk/>
            <pc:sldMk cId="3050509366" sldId="281"/>
            <ac:spMk id="11" creationId="{CD9FE4EF-C4D8-49A0-B2FF-81D8DB7D8A24}"/>
          </ac:spMkLst>
        </pc:spChg>
        <pc:spChg chg="add del">
          <ac:chgData name="brianhschan@gmail.com" userId="a7177575e55980e1" providerId="LiveId" clId="{27015CFA-B716-4C2F-AEA3-881CA0C45C60}" dt="2022-07-31T06:50:09.658" v="267" actId="26606"/>
          <ac:spMkLst>
            <pc:docMk/>
            <pc:sldMk cId="3050509366" sldId="281"/>
            <ac:spMk id="12" creationId="{AC8F6C8C-AB5A-4548-942D-E3FD40ACBC49}"/>
          </ac:spMkLst>
        </pc:spChg>
        <pc:spChg chg="add del">
          <ac:chgData name="brianhschan@gmail.com" userId="a7177575e55980e1" providerId="LiveId" clId="{27015CFA-B716-4C2F-AEA3-881CA0C45C60}" dt="2022-07-31T06:50:29.965" v="271" actId="26606"/>
          <ac:spMkLst>
            <pc:docMk/>
            <pc:sldMk cId="3050509366" sldId="281"/>
            <ac:spMk id="13" creationId="{42F4C113-5EF1-4F3B-B851-40029B7C7F07}"/>
          </ac:spMkLst>
        </pc:spChg>
        <pc:spChg chg="add del">
          <ac:chgData name="brianhschan@gmail.com" userId="a7177575e55980e1" providerId="LiveId" clId="{27015CFA-B716-4C2F-AEA3-881CA0C45C60}" dt="2022-07-31T06:50:29.965" v="271" actId="26606"/>
          <ac:spMkLst>
            <pc:docMk/>
            <pc:sldMk cId="3050509366" sldId="281"/>
            <ac:spMk id="14" creationId="{4300840D-0A0B-4512-BACA-B439D5B9C57C}"/>
          </ac:spMkLst>
        </pc:spChg>
        <pc:spChg chg="add del">
          <ac:chgData name="brianhschan@gmail.com" userId="a7177575e55980e1" providerId="LiveId" clId="{27015CFA-B716-4C2F-AEA3-881CA0C45C60}" dt="2022-07-31T06:50:29.965" v="271" actId="26606"/>
          <ac:spMkLst>
            <pc:docMk/>
            <pc:sldMk cId="3050509366" sldId="281"/>
            <ac:spMk id="16" creationId="{D2B78728-A580-49A7-84F9-6EF6F583ADE0}"/>
          </ac:spMkLst>
        </pc:spChg>
        <pc:spChg chg="add del">
          <ac:chgData name="brianhschan@gmail.com" userId="a7177575e55980e1" providerId="LiveId" clId="{27015CFA-B716-4C2F-AEA3-881CA0C45C60}" dt="2022-07-31T06:50:29.965" v="271" actId="26606"/>
          <ac:spMkLst>
            <pc:docMk/>
            <pc:sldMk cId="3050509366" sldId="281"/>
            <ac:spMk id="18" creationId="{38FAA1A1-D861-433F-88FA-1E9D6FD31D11}"/>
          </ac:spMkLst>
        </pc:spChg>
        <pc:spChg chg="add del">
          <ac:chgData name="brianhschan@gmail.com" userId="a7177575e55980e1" providerId="LiveId" clId="{27015CFA-B716-4C2F-AEA3-881CA0C45C60}" dt="2022-07-31T06:50:29.965" v="271" actId="26606"/>
          <ac:spMkLst>
            <pc:docMk/>
            <pc:sldMk cId="3050509366" sldId="281"/>
            <ac:spMk id="20" creationId="{8D71EDA1-87BF-4D5D-AB79-F346FD19278A}"/>
          </ac:spMkLst>
        </pc:spChg>
        <pc:spChg chg="add del">
          <ac:chgData name="brianhschan@gmail.com" userId="a7177575e55980e1" providerId="LiveId" clId="{27015CFA-B716-4C2F-AEA3-881CA0C45C60}" dt="2022-07-31T06:50:42.720" v="274" actId="26606"/>
          <ac:spMkLst>
            <pc:docMk/>
            <pc:sldMk cId="3050509366" sldId="281"/>
            <ac:spMk id="22" creationId="{1B15ED52-F352-441B-82BF-E0EA34836D08}"/>
          </ac:spMkLst>
        </pc:spChg>
        <pc:spChg chg="add del">
          <ac:chgData name="brianhschan@gmail.com" userId="a7177575e55980e1" providerId="LiveId" clId="{27015CFA-B716-4C2F-AEA3-881CA0C45C60}" dt="2022-07-31T06:50:42.720" v="274" actId="26606"/>
          <ac:spMkLst>
            <pc:docMk/>
            <pc:sldMk cId="3050509366" sldId="281"/>
            <ac:spMk id="23" creationId="{3B2E3793-BFE6-45A2-9B7B-E18844431C99}"/>
          </ac:spMkLst>
        </pc:spChg>
        <pc:spChg chg="add del">
          <ac:chgData name="brianhschan@gmail.com" userId="a7177575e55980e1" providerId="LiveId" clId="{27015CFA-B716-4C2F-AEA3-881CA0C45C60}" dt="2022-07-31T06:50:42.720" v="274" actId="26606"/>
          <ac:spMkLst>
            <pc:docMk/>
            <pc:sldMk cId="3050509366" sldId="281"/>
            <ac:spMk id="24" creationId="{BC4C4868-CB8F-4AF9-9CDB-8108F2C19B67}"/>
          </ac:spMkLst>
        </pc:spChg>
        <pc:spChg chg="add del">
          <ac:chgData name="brianhschan@gmail.com" userId="a7177575e55980e1" providerId="LiveId" clId="{27015CFA-B716-4C2F-AEA3-881CA0C45C60}" dt="2022-07-31T06:50:42.720" v="274" actId="26606"/>
          <ac:spMkLst>
            <pc:docMk/>
            <pc:sldMk cId="3050509366" sldId="281"/>
            <ac:spMk id="25" creationId="{375E0459-6403-40CD-989D-56A4407CA12E}"/>
          </ac:spMkLst>
        </pc:spChg>
        <pc:spChg chg="add del">
          <ac:chgData name="brianhschan@gmail.com" userId="a7177575e55980e1" providerId="LiveId" clId="{27015CFA-B716-4C2F-AEA3-881CA0C45C60}" dt="2022-07-31T06:50:42.720" v="274" actId="26606"/>
          <ac:spMkLst>
            <pc:docMk/>
            <pc:sldMk cId="3050509366" sldId="281"/>
            <ac:spMk id="26" creationId="{53E5B1A8-3AC9-4BD1-9BBC-78CA94F2D1BA}"/>
          </ac:spMkLst>
        </pc:spChg>
        <pc:spChg chg="add del mod">
          <ac:chgData name="brianhschan@gmail.com" userId="a7177575e55980e1" providerId="LiveId" clId="{27015CFA-B716-4C2F-AEA3-881CA0C45C60}" dt="2022-07-31T06:50:42.720" v="274" actId="26606"/>
          <ac:spMkLst>
            <pc:docMk/>
            <pc:sldMk cId="3050509366" sldId="281"/>
            <ac:spMk id="27" creationId="{42F4C113-5EF1-4F3B-B851-40029B7C7F07}"/>
          </ac:spMkLst>
        </pc:spChg>
        <pc:spChg chg="add del">
          <ac:chgData name="brianhschan@gmail.com" userId="a7177575e55980e1" providerId="LiveId" clId="{27015CFA-B716-4C2F-AEA3-881CA0C45C60}" dt="2022-07-31T06:50:48.843" v="277" actId="26606"/>
          <ac:spMkLst>
            <pc:docMk/>
            <pc:sldMk cId="3050509366" sldId="281"/>
            <ac:spMk id="29" creationId="{DE7FFD28-545C-4C88-A2E7-152FB234C92C}"/>
          </ac:spMkLst>
        </pc:spChg>
        <pc:spChg chg="add del mod">
          <ac:chgData name="brianhschan@gmail.com" userId="a7177575e55980e1" providerId="LiveId" clId="{27015CFA-B716-4C2F-AEA3-881CA0C45C60}" dt="2022-07-31T06:50:48.843" v="277" actId="26606"/>
          <ac:spMkLst>
            <pc:docMk/>
            <pc:sldMk cId="3050509366" sldId="281"/>
            <ac:spMk id="30" creationId="{42F4C113-5EF1-4F3B-B851-40029B7C7F07}"/>
          </ac:spMkLst>
        </pc:spChg>
        <pc:spChg chg="add">
          <ac:chgData name="brianhschan@gmail.com" userId="a7177575e55980e1" providerId="LiveId" clId="{27015CFA-B716-4C2F-AEA3-881CA0C45C60}" dt="2022-07-31T06:50:48.874" v="278" actId="26606"/>
          <ac:spMkLst>
            <pc:docMk/>
            <pc:sldMk cId="3050509366" sldId="281"/>
            <ac:spMk id="32" creationId="{1B15ED52-F352-441B-82BF-E0EA34836D08}"/>
          </ac:spMkLst>
        </pc:spChg>
        <pc:spChg chg="add">
          <ac:chgData name="brianhschan@gmail.com" userId="a7177575e55980e1" providerId="LiveId" clId="{27015CFA-B716-4C2F-AEA3-881CA0C45C60}" dt="2022-07-31T06:50:48.874" v="278" actId="26606"/>
          <ac:spMkLst>
            <pc:docMk/>
            <pc:sldMk cId="3050509366" sldId="281"/>
            <ac:spMk id="33" creationId="{3B2E3793-BFE6-45A2-9B7B-E18844431C99}"/>
          </ac:spMkLst>
        </pc:spChg>
        <pc:spChg chg="add">
          <ac:chgData name="brianhschan@gmail.com" userId="a7177575e55980e1" providerId="LiveId" clId="{27015CFA-B716-4C2F-AEA3-881CA0C45C60}" dt="2022-07-31T06:50:48.874" v="278" actId="26606"/>
          <ac:spMkLst>
            <pc:docMk/>
            <pc:sldMk cId="3050509366" sldId="281"/>
            <ac:spMk id="34" creationId="{BC4C4868-CB8F-4AF9-9CDB-8108F2C19B67}"/>
          </ac:spMkLst>
        </pc:spChg>
        <pc:spChg chg="add">
          <ac:chgData name="brianhschan@gmail.com" userId="a7177575e55980e1" providerId="LiveId" clId="{27015CFA-B716-4C2F-AEA3-881CA0C45C60}" dt="2022-07-31T06:50:48.874" v="278" actId="26606"/>
          <ac:spMkLst>
            <pc:docMk/>
            <pc:sldMk cId="3050509366" sldId="281"/>
            <ac:spMk id="35" creationId="{375E0459-6403-40CD-989D-56A4407CA12E}"/>
          </ac:spMkLst>
        </pc:spChg>
        <pc:spChg chg="add">
          <ac:chgData name="brianhschan@gmail.com" userId="a7177575e55980e1" providerId="LiveId" clId="{27015CFA-B716-4C2F-AEA3-881CA0C45C60}" dt="2022-07-31T06:50:48.874" v="278" actId="26606"/>
          <ac:spMkLst>
            <pc:docMk/>
            <pc:sldMk cId="3050509366" sldId="281"/>
            <ac:spMk id="36" creationId="{53E5B1A8-3AC9-4BD1-9BBC-78CA94F2D1BA}"/>
          </ac:spMkLst>
        </pc:spChg>
        <pc:spChg chg="add mod">
          <ac:chgData name="brianhschan@gmail.com" userId="a7177575e55980e1" providerId="LiveId" clId="{27015CFA-B716-4C2F-AEA3-881CA0C45C60}" dt="2022-07-31T06:56:06.033" v="398" actId="20578"/>
          <ac:spMkLst>
            <pc:docMk/>
            <pc:sldMk cId="3050509366" sldId="281"/>
            <ac:spMk id="37" creationId="{42F4C113-5EF1-4F3B-B851-40029B7C7F07}"/>
          </ac:spMkLst>
        </pc:spChg>
        <pc:graphicFrameChg chg="add del">
          <ac:chgData name="brianhschan@gmail.com" userId="a7177575e55980e1" providerId="LiveId" clId="{27015CFA-B716-4C2F-AEA3-881CA0C45C60}" dt="2022-07-31T06:50:21.689" v="269" actId="26606"/>
          <ac:graphicFrameMkLst>
            <pc:docMk/>
            <pc:sldMk cId="3050509366" sldId="281"/>
            <ac:graphicFrameMk id="5" creationId="{7CCB2689-60C5-E847-096E-CEDC18934701}"/>
          </ac:graphicFrameMkLst>
        </pc:graphicFrameChg>
      </pc:sldChg>
      <pc:sldChg chg="addSp delSp modSp mod setBg">
        <pc:chgData name="brianhschan@gmail.com" userId="a7177575e55980e1" providerId="LiveId" clId="{27015CFA-B716-4C2F-AEA3-881CA0C45C60}" dt="2022-07-31T06:57:12.687" v="406" actId="26606"/>
        <pc:sldMkLst>
          <pc:docMk/>
          <pc:sldMk cId="3925144362" sldId="282"/>
        </pc:sldMkLst>
        <pc:spChg chg="mod">
          <ac:chgData name="brianhschan@gmail.com" userId="a7177575e55980e1" providerId="LiveId" clId="{27015CFA-B716-4C2F-AEA3-881CA0C45C60}" dt="2022-07-31T06:57:12.672" v="405" actId="26606"/>
          <ac:spMkLst>
            <pc:docMk/>
            <pc:sldMk cId="3925144362" sldId="282"/>
            <ac:spMk id="2" creationId="{774BDF90-D23B-44E1-ACB4-07B617AE0D2C}"/>
          </ac:spMkLst>
        </pc:spChg>
        <pc:spChg chg="mod">
          <ac:chgData name="brianhschan@gmail.com" userId="a7177575e55980e1" providerId="LiveId" clId="{27015CFA-B716-4C2F-AEA3-881CA0C45C60}" dt="2022-07-31T06:57:12.672" v="405" actId="26606"/>
          <ac:spMkLst>
            <pc:docMk/>
            <pc:sldMk cId="3925144362" sldId="282"/>
            <ac:spMk id="3" creationId="{BFE9401A-026D-4C97-9DDF-87361245D73D}"/>
          </ac:spMkLst>
        </pc:spChg>
        <pc:spChg chg="add del">
          <ac:chgData name="brianhschan@gmail.com" userId="a7177575e55980e1" providerId="LiveId" clId="{27015CFA-B716-4C2F-AEA3-881CA0C45C60}" dt="2022-07-31T06:56:38.614" v="400" actId="26606"/>
          <ac:spMkLst>
            <pc:docMk/>
            <pc:sldMk cId="3925144362" sldId="282"/>
            <ac:spMk id="8" creationId="{09588DA8-065E-4F6F-8EFD-43104AB2E0CF}"/>
          </ac:spMkLst>
        </pc:spChg>
        <pc:spChg chg="add del">
          <ac:chgData name="brianhschan@gmail.com" userId="a7177575e55980e1" providerId="LiveId" clId="{27015CFA-B716-4C2F-AEA3-881CA0C45C60}" dt="2022-07-31T06:56:38.614" v="400" actId="26606"/>
          <ac:spMkLst>
            <pc:docMk/>
            <pc:sldMk cId="3925144362" sldId="282"/>
            <ac:spMk id="10" creationId="{C4285719-470E-454C-AF62-8323075F1F5B}"/>
          </ac:spMkLst>
        </pc:spChg>
        <pc:spChg chg="add del">
          <ac:chgData name="brianhschan@gmail.com" userId="a7177575e55980e1" providerId="LiveId" clId="{27015CFA-B716-4C2F-AEA3-881CA0C45C60}" dt="2022-07-31T06:56:38.614" v="400" actId="26606"/>
          <ac:spMkLst>
            <pc:docMk/>
            <pc:sldMk cId="3925144362" sldId="282"/>
            <ac:spMk id="12" creationId="{CD9FE4EF-C4D8-49A0-B2FF-81D8DB7D8A24}"/>
          </ac:spMkLst>
        </pc:spChg>
        <pc:spChg chg="add del">
          <ac:chgData name="brianhschan@gmail.com" userId="a7177575e55980e1" providerId="LiveId" clId="{27015CFA-B716-4C2F-AEA3-881CA0C45C60}" dt="2022-07-31T06:56:38.614" v="400" actId="26606"/>
          <ac:spMkLst>
            <pc:docMk/>
            <pc:sldMk cId="3925144362" sldId="282"/>
            <ac:spMk id="14" creationId="{4300840D-0A0B-4512-BACA-B439D5B9C57C}"/>
          </ac:spMkLst>
        </pc:spChg>
        <pc:spChg chg="add del">
          <ac:chgData name="brianhschan@gmail.com" userId="a7177575e55980e1" providerId="LiveId" clId="{27015CFA-B716-4C2F-AEA3-881CA0C45C60}" dt="2022-07-31T06:56:38.614" v="400" actId="26606"/>
          <ac:spMkLst>
            <pc:docMk/>
            <pc:sldMk cId="3925144362" sldId="282"/>
            <ac:spMk id="16" creationId="{D2B78728-A580-49A7-84F9-6EF6F583ADE0}"/>
          </ac:spMkLst>
        </pc:spChg>
        <pc:spChg chg="add del">
          <ac:chgData name="brianhschan@gmail.com" userId="a7177575e55980e1" providerId="LiveId" clId="{27015CFA-B716-4C2F-AEA3-881CA0C45C60}" dt="2022-07-31T06:56:38.614" v="400" actId="26606"/>
          <ac:spMkLst>
            <pc:docMk/>
            <pc:sldMk cId="3925144362" sldId="282"/>
            <ac:spMk id="18" creationId="{38FAA1A1-D861-433F-88FA-1E9D6FD31D11}"/>
          </ac:spMkLst>
        </pc:spChg>
        <pc:spChg chg="add del">
          <ac:chgData name="brianhschan@gmail.com" userId="a7177575e55980e1" providerId="LiveId" clId="{27015CFA-B716-4C2F-AEA3-881CA0C45C60}" dt="2022-07-31T06:56:38.614" v="400" actId="26606"/>
          <ac:spMkLst>
            <pc:docMk/>
            <pc:sldMk cId="3925144362" sldId="282"/>
            <ac:spMk id="20" creationId="{8D71EDA1-87BF-4D5D-AB79-F346FD19278A}"/>
          </ac:spMkLst>
        </pc:spChg>
        <pc:spChg chg="add del">
          <ac:chgData name="brianhschan@gmail.com" userId="a7177575e55980e1" providerId="LiveId" clId="{27015CFA-B716-4C2F-AEA3-881CA0C45C60}" dt="2022-07-31T06:57:12.687" v="406" actId="26606"/>
          <ac:spMkLst>
            <pc:docMk/>
            <pc:sldMk cId="3925144362" sldId="282"/>
            <ac:spMk id="22" creationId="{979E27D9-03C7-44E2-9FF8-15D0C8506AF7}"/>
          </ac:spMkLst>
        </pc:spChg>
        <pc:spChg chg="add del">
          <ac:chgData name="brianhschan@gmail.com" userId="a7177575e55980e1" providerId="LiveId" clId="{27015CFA-B716-4C2F-AEA3-881CA0C45C60}" dt="2022-07-31T06:57:12.687" v="406" actId="26606"/>
          <ac:spMkLst>
            <pc:docMk/>
            <pc:sldMk cId="3925144362" sldId="282"/>
            <ac:spMk id="23" creationId="{EEBF1590-3B36-48EE-A89D-3B6F3CB256AB}"/>
          </ac:spMkLst>
        </pc:spChg>
        <pc:spChg chg="add del">
          <ac:chgData name="brianhschan@gmail.com" userId="a7177575e55980e1" providerId="LiveId" clId="{27015CFA-B716-4C2F-AEA3-881CA0C45C60}" dt="2022-07-31T06:57:12.687" v="406" actId="26606"/>
          <ac:spMkLst>
            <pc:docMk/>
            <pc:sldMk cId="3925144362" sldId="282"/>
            <ac:spMk id="24" creationId="{AC8F6C8C-AB5A-4548-942D-E3FD40ACBC49}"/>
          </ac:spMkLst>
        </pc:spChg>
        <pc:spChg chg="add del">
          <ac:chgData name="brianhschan@gmail.com" userId="a7177575e55980e1" providerId="LiveId" clId="{27015CFA-B716-4C2F-AEA3-881CA0C45C60}" dt="2022-07-31T06:56:59.196" v="403" actId="26606"/>
          <ac:spMkLst>
            <pc:docMk/>
            <pc:sldMk cId="3925144362" sldId="282"/>
            <ac:spMk id="29" creationId="{DE7FFD28-545C-4C88-A2E7-152FB234C92C}"/>
          </ac:spMkLst>
        </pc:spChg>
        <pc:spChg chg="add del">
          <ac:chgData name="brianhschan@gmail.com" userId="a7177575e55980e1" providerId="LiveId" clId="{27015CFA-B716-4C2F-AEA3-881CA0C45C60}" dt="2022-07-31T06:57:12.672" v="405" actId="26606"/>
          <ac:spMkLst>
            <pc:docMk/>
            <pc:sldMk cId="3925144362" sldId="282"/>
            <ac:spMk id="31" creationId="{C4285719-470E-454C-AF62-8323075F1F5B}"/>
          </ac:spMkLst>
        </pc:spChg>
        <pc:spChg chg="add del">
          <ac:chgData name="brianhschan@gmail.com" userId="a7177575e55980e1" providerId="LiveId" clId="{27015CFA-B716-4C2F-AEA3-881CA0C45C60}" dt="2022-07-31T06:57:12.672" v="405" actId="26606"/>
          <ac:spMkLst>
            <pc:docMk/>
            <pc:sldMk cId="3925144362" sldId="282"/>
            <ac:spMk id="32" creationId="{09588DA8-065E-4F6F-8EFD-43104AB2E0CF}"/>
          </ac:spMkLst>
        </pc:spChg>
        <pc:spChg chg="add del">
          <ac:chgData name="brianhschan@gmail.com" userId="a7177575e55980e1" providerId="LiveId" clId="{27015CFA-B716-4C2F-AEA3-881CA0C45C60}" dt="2022-07-31T06:57:12.672" v="405" actId="26606"/>
          <ac:spMkLst>
            <pc:docMk/>
            <pc:sldMk cId="3925144362" sldId="282"/>
            <ac:spMk id="33" creationId="{CD9FE4EF-C4D8-49A0-B2FF-81D8DB7D8A24}"/>
          </ac:spMkLst>
        </pc:spChg>
        <pc:spChg chg="add del">
          <ac:chgData name="brianhschan@gmail.com" userId="a7177575e55980e1" providerId="LiveId" clId="{27015CFA-B716-4C2F-AEA3-881CA0C45C60}" dt="2022-07-31T06:57:12.672" v="405" actId="26606"/>
          <ac:spMkLst>
            <pc:docMk/>
            <pc:sldMk cId="3925144362" sldId="282"/>
            <ac:spMk id="35" creationId="{4300840D-0A0B-4512-BACA-B439D5B9C57C}"/>
          </ac:spMkLst>
        </pc:spChg>
        <pc:spChg chg="add del">
          <ac:chgData name="brianhschan@gmail.com" userId="a7177575e55980e1" providerId="LiveId" clId="{27015CFA-B716-4C2F-AEA3-881CA0C45C60}" dt="2022-07-31T06:57:12.672" v="405" actId="26606"/>
          <ac:spMkLst>
            <pc:docMk/>
            <pc:sldMk cId="3925144362" sldId="282"/>
            <ac:spMk id="37" creationId="{D2B78728-A580-49A7-84F9-6EF6F583ADE0}"/>
          </ac:spMkLst>
        </pc:spChg>
        <pc:spChg chg="add del">
          <ac:chgData name="brianhschan@gmail.com" userId="a7177575e55980e1" providerId="LiveId" clId="{27015CFA-B716-4C2F-AEA3-881CA0C45C60}" dt="2022-07-31T06:57:12.672" v="405" actId="26606"/>
          <ac:spMkLst>
            <pc:docMk/>
            <pc:sldMk cId="3925144362" sldId="282"/>
            <ac:spMk id="39" creationId="{38FAA1A1-D861-433F-88FA-1E9D6FD31D11}"/>
          </ac:spMkLst>
        </pc:spChg>
        <pc:spChg chg="add del">
          <ac:chgData name="brianhschan@gmail.com" userId="a7177575e55980e1" providerId="LiveId" clId="{27015CFA-B716-4C2F-AEA3-881CA0C45C60}" dt="2022-07-31T06:57:12.672" v="405" actId="26606"/>
          <ac:spMkLst>
            <pc:docMk/>
            <pc:sldMk cId="3925144362" sldId="282"/>
            <ac:spMk id="41" creationId="{8D71EDA1-87BF-4D5D-AB79-F346FD19278A}"/>
          </ac:spMkLst>
        </pc:spChg>
        <pc:spChg chg="add">
          <ac:chgData name="brianhschan@gmail.com" userId="a7177575e55980e1" providerId="LiveId" clId="{27015CFA-B716-4C2F-AEA3-881CA0C45C60}" dt="2022-07-31T06:57:12.687" v="406" actId="26606"/>
          <ac:spMkLst>
            <pc:docMk/>
            <pc:sldMk cId="3925144362" sldId="282"/>
            <ac:spMk id="43" creationId="{979E27D9-03C7-44E2-9FF8-15D0C8506AF7}"/>
          </ac:spMkLst>
        </pc:spChg>
        <pc:spChg chg="add">
          <ac:chgData name="brianhschan@gmail.com" userId="a7177575e55980e1" providerId="LiveId" clId="{27015CFA-B716-4C2F-AEA3-881CA0C45C60}" dt="2022-07-31T06:57:12.687" v="406" actId="26606"/>
          <ac:spMkLst>
            <pc:docMk/>
            <pc:sldMk cId="3925144362" sldId="282"/>
            <ac:spMk id="44" creationId="{EEBF1590-3B36-48EE-A89D-3B6F3CB256AB}"/>
          </ac:spMkLst>
        </pc:spChg>
        <pc:spChg chg="add">
          <ac:chgData name="brianhschan@gmail.com" userId="a7177575e55980e1" providerId="LiveId" clId="{27015CFA-B716-4C2F-AEA3-881CA0C45C60}" dt="2022-07-31T06:57:12.687" v="406" actId="26606"/>
          <ac:spMkLst>
            <pc:docMk/>
            <pc:sldMk cId="3925144362" sldId="282"/>
            <ac:spMk id="45" creationId="{AC8F6C8C-AB5A-4548-942D-E3FD40ACBC49}"/>
          </ac:spMkLst>
        </pc:spChg>
      </pc:sldChg>
    </pc:docChg>
  </pc:docChgLst>
  <pc:docChgLst>
    <pc:chgData name="brianhschan@gmail.com" userId="a7177575e55980e1" providerId="LiveId" clId="{CBECE7A0-D44F-4DA8-AE05-9DF83000F472}"/>
    <pc:docChg chg="undo redo custSel addSld delSld modSld sldOrd">
      <pc:chgData name="brianhschan@gmail.com" userId="a7177575e55980e1" providerId="LiveId" clId="{CBECE7A0-D44F-4DA8-AE05-9DF83000F472}" dt="2022-05-02T09:37:02.950" v="6291" actId="6549"/>
      <pc:docMkLst>
        <pc:docMk/>
      </pc:docMkLst>
      <pc:sldChg chg="modSp new mod">
        <pc:chgData name="brianhschan@gmail.com" userId="a7177575e55980e1" providerId="LiveId" clId="{CBECE7A0-D44F-4DA8-AE05-9DF83000F472}" dt="2022-04-26T09:53:50.234" v="205" actId="20577"/>
        <pc:sldMkLst>
          <pc:docMk/>
          <pc:sldMk cId="2704776307" sldId="256"/>
        </pc:sldMkLst>
        <pc:spChg chg="mod">
          <ac:chgData name="brianhschan@gmail.com" userId="a7177575e55980e1" providerId="LiveId" clId="{CBECE7A0-D44F-4DA8-AE05-9DF83000F472}" dt="2022-04-26T09:53:21.042" v="98" actId="20577"/>
          <ac:spMkLst>
            <pc:docMk/>
            <pc:sldMk cId="2704776307" sldId="256"/>
            <ac:spMk id="2" creationId="{3D70081C-96FB-40B6-9281-FBD23879EBC2}"/>
          </ac:spMkLst>
        </pc:spChg>
        <pc:spChg chg="mod">
          <ac:chgData name="brianhschan@gmail.com" userId="a7177575e55980e1" providerId="LiveId" clId="{CBECE7A0-D44F-4DA8-AE05-9DF83000F472}" dt="2022-04-26T09:53:50.234" v="205" actId="20577"/>
          <ac:spMkLst>
            <pc:docMk/>
            <pc:sldMk cId="2704776307" sldId="256"/>
            <ac:spMk id="3" creationId="{0FA6F60A-0C59-4F2B-B040-9008F16F5A33}"/>
          </ac:spMkLst>
        </pc:spChg>
      </pc:sldChg>
      <pc:sldChg chg="modSp new mod">
        <pc:chgData name="brianhschan@gmail.com" userId="a7177575e55980e1" providerId="LiveId" clId="{CBECE7A0-D44F-4DA8-AE05-9DF83000F472}" dt="2022-04-28T15:04:07.993" v="1991" actId="20577"/>
        <pc:sldMkLst>
          <pc:docMk/>
          <pc:sldMk cId="3187855076" sldId="257"/>
        </pc:sldMkLst>
        <pc:spChg chg="mod">
          <ac:chgData name="brianhschan@gmail.com" userId="a7177575e55980e1" providerId="LiveId" clId="{CBECE7A0-D44F-4DA8-AE05-9DF83000F472}" dt="2022-04-26T09:54:03.012" v="218" actId="20577"/>
          <ac:spMkLst>
            <pc:docMk/>
            <pc:sldMk cId="3187855076" sldId="257"/>
            <ac:spMk id="2" creationId="{76BCD1EF-C7D2-4C4F-97DE-35312C817862}"/>
          </ac:spMkLst>
        </pc:spChg>
        <pc:spChg chg="mod">
          <ac:chgData name="brianhschan@gmail.com" userId="a7177575e55980e1" providerId="LiveId" clId="{CBECE7A0-D44F-4DA8-AE05-9DF83000F472}" dt="2022-04-28T15:04:07.993" v="1991" actId="20577"/>
          <ac:spMkLst>
            <pc:docMk/>
            <pc:sldMk cId="3187855076" sldId="257"/>
            <ac:spMk id="3" creationId="{47056175-D5D3-403C-8771-9EEE8675D31A}"/>
          </ac:spMkLst>
        </pc:spChg>
      </pc:sldChg>
      <pc:sldChg chg="modSp new mod">
        <pc:chgData name="brianhschan@gmail.com" userId="a7177575e55980e1" providerId="LiveId" clId="{CBECE7A0-D44F-4DA8-AE05-9DF83000F472}" dt="2022-04-29T13:33:06.317" v="2220" actId="113"/>
        <pc:sldMkLst>
          <pc:docMk/>
          <pc:sldMk cId="3927841470" sldId="258"/>
        </pc:sldMkLst>
        <pc:spChg chg="mod">
          <ac:chgData name="brianhschan@gmail.com" userId="a7177575e55980e1" providerId="LiveId" clId="{CBECE7A0-D44F-4DA8-AE05-9DF83000F472}" dt="2022-04-26T09:55:18.373" v="330" actId="20577"/>
          <ac:spMkLst>
            <pc:docMk/>
            <pc:sldMk cId="3927841470" sldId="258"/>
            <ac:spMk id="2" creationId="{D5F5B6EE-CC68-40C1-89DF-C2FA1B924FEA}"/>
          </ac:spMkLst>
        </pc:spChg>
        <pc:spChg chg="mod">
          <ac:chgData name="brianhschan@gmail.com" userId="a7177575e55980e1" providerId="LiveId" clId="{CBECE7A0-D44F-4DA8-AE05-9DF83000F472}" dt="2022-04-29T13:33:06.317" v="2220" actId="113"/>
          <ac:spMkLst>
            <pc:docMk/>
            <pc:sldMk cId="3927841470" sldId="258"/>
            <ac:spMk id="3" creationId="{0A15EBC8-BBF9-4AAF-BDC0-A76877CBA3C5}"/>
          </ac:spMkLst>
        </pc:spChg>
      </pc:sldChg>
      <pc:sldChg chg="modSp new mod">
        <pc:chgData name="brianhschan@gmail.com" userId="a7177575e55980e1" providerId="LiveId" clId="{CBECE7A0-D44F-4DA8-AE05-9DF83000F472}" dt="2022-05-02T09:34:23.864" v="6290" actId="20577"/>
        <pc:sldMkLst>
          <pc:docMk/>
          <pc:sldMk cId="637411065" sldId="259"/>
        </pc:sldMkLst>
        <pc:spChg chg="mod">
          <ac:chgData name="brianhschan@gmail.com" userId="a7177575e55980e1" providerId="LiveId" clId="{CBECE7A0-D44F-4DA8-AE05-9DF83000F472}" dt="2022-04-29T15:59:08.343" v="3169" actId="20577"/>
          <ac:spMkLst>
            <pc:docMk/>
            <pc:sldMk cId="637411065" sldId="259"/>
            <ac:spMk id="2" creationId="{8FFEECB5-3679-48E2-9F81-5C10C86D4B62}"/>
          </ac:spMkLst>
        </pc:spChg>
        <pc:spChg chg="mod">
          <ac:chgData name="brianhschan@gmail.com" userId="a7177575e55980e1" providerId="LiveId" clId="{CBECE7A0-D44F-4DA8-AE05-9DF83000F472}" dt="2022-05-02T09:34:23.864" v="6290" actId="20577"/>
          <ac:spMkLst>
            <pc:docMk/>
            <pc:sldMk cId="637411065" sldId="259"/>
            <ac:spMk id="3" creationId="{5314166E-D76E-48A2-8CE6-8DB5B90A6349}"/>
          </ac:spMkLst>
        </pc:spChg>
      </pc:sldChg>
      <pc:sldChg chg="addSp delSp modSp new mod setBg">
        <pc:chgData name="brianhschan@gmail.com" userId="a7177575e55980e1" providerId="LiveId" clId="{CBECE7A0-D44F-4DA8-AE05-9DF83000F472}" dt="2022-04-27T10:52:53.879" v="918" actId="255"/>
        <pc:sldMkLst>
          <pc:docMk/>
          <pc:sldMk cId="663508875" sldId="260"/>
        </pc:sldMkLst>
        <pc:spChg chg="add del mod">
          <ac:chgData name="brianhschan@gmail.com" userId="a7177575e55980e1" providerId="LiveId" clId="{CBECE7A0-D44F-4DA8-AE05-9DF83000F472}" dt="2022-04-27T10:50:58.238" v="902" actId="26606"/>
          <ac:spMkLst>
            <pc:docMk/>
            <pc:sldMk cId="663508875" sldId="260"/>
            <ac:spMk id="2" creationId="{B40033D7-80F8-4C1E-BDA3-6DE48DD10D70}"/>
          </ac:spMkLst>
        </pc:spChg>
        <pc:spChg chg="del">
          <ac:chgData name="brianhschan@gmail.com" userId="a7177575e55980e1" providerId="LiveId" clId="{CBECE7A0-D44F-4DA8-AE05-9DF83000F472}" dt="2022-04-27T10:50:15.520" v="888"/>
          <ac:spMkLst>
            <pc:docMk/>
            <pc:sldMk cId="663508875" sldId="260"/>
            <ac:spMk id="3" creationId="{4BC3814D-B2F0-4A32-9C8B-547D895FBA69}"/>
          </ac:spMkLst>
        </pc:spChg>
        <pc:spChg chg="add del mod">
          <ac:chgData name="brianhschan@gmail.com" userId="a7177575e55980e1" providerId="LiveId" clId="{CBECE7A0-D44F-4DA8-AE05-9DF83000F472}" dt="2022-04-27T10:50:58.238" v="902" actId="26606"/>
          <ac:spMkLst>
            <pc:docMk/>
            <pc:sldMk cId="663508875" sldId="260"/>
            <ac:spMk id="5" creationId="{1D7722D1-E618-4063-9F6D-B6F9CBFD2BE2}"/>
          </ac:spMkLst>
        </pc:spChg>
        <pc:spChg chg="add del">
          <ac:chgData name="brianhschan@gmail.com" userId="a7177575e55980e1" providerId="LiveId" clId="{CBECE7A0-D44F-4DA8-AE05-9DF83000F472}" dt="2022-04-27T10:50:31.750" v="891" actId="26606"/>
          <ac:spMkLst>
            <pc:docMk/>
            <pc:sldMk cId="663508875" sldId="260"/>
            <ac:spMk id="10" creationId="{D4771268-CB57-404A-9271-370EB28F6090}"/>
          </ac:spMkLst>
        </pc:spChg>
        <pc:spChg chg="add del">
          <ac:chgData name="brianhschan@gmail.com" userId="a7177575e55980e1" providerId="LiveId" clId="{CBECE7A0-D44F-4DA8-AE05-9DF83000F472}" dt="2022-04-27T10:50:37.321" v="893" actId="26606"/>
          <ac:spMkLst>
            <pc:docMk/>
            <pc:sldMk cId="663508875" sldId="260"/>
            <ac:spMk id="12" creationId="{96918796-2918-40D6-BE3A-4600C47FCD42}"/>
          </ac:spMkLst>
        </pc:spChg>
        <pc:spChg chg="add del">
          <ac:chgData name="brianhschan@gmail.com" userId="a7177575e55980e1" providerId="LiveId" clId="{CBECE7A0-D44F-4DA8-AE05-9DF83000F472}" dt="2022-04-27T10:50:40.631" v="895" actId="26606"/>
          <ac:spMkLst>
            <pc:docMk/>
            <pc:sldMk cId="663508875" sldId="260"/>
            <ac:spMk id="14" creationId="{A5711A0E-A428-4ED1-96CB-33D69FD842E4}"/>
          </ac:spMkLst>
        </pc:spChg>
        <pc:spChg chg="add del">
          <ac:chgData name="brianhschan@gmail.com" userId="a7177575e55980e1" providerId="LiveId" clId="{CBECE7A0-D44F-4DA8-AE05-9DF83000F472}" dt="2022-04-27T10:50:46.260" v="897" actId="26606"/>
          <ac:spMkLst>
            <pc:docMk/>
            <pc:sldMk cId="663508875" sldId="260"/>
            <ac:spMk id="19" creationId="{345A976A-8DE3-4B67-B94B-2044FDD12899}"/>
          </ac:spMkLst>
        </pc:spChg>
        <pc:spChg chg="add del">
          <ac:chgData name="brianhschan@gmail.com" userId="a7177575e55980e1" providerId="LiveId" clId="{CBECE7A0-D44F-4DA8-AE05-9DF83000F472}" dt="2022-04-27T10:50:46.260" v="897" actId="26606"/>
          <ac:spMkLst>
            <pc:docMk/>
            <pc:sldMk cId="663508875" sldId="260"/>
            <ac:spMk id="25" creationId="{6EAAA1B9-2DDB-49C9-A037-A523D2F13C15}"/>
          </ac:spMkLst>
        </pc:spChg>
        <pc:spChg chg="add del">
          <ac:chgData name="brianhschan@gmail.com" userId="a7177575e55980e1" providerId="LiveId" clId="{CBECE7A0-D44F-4DA8-AE05-9DF83000F472}" dt="2022-04-27T10:50:48.581" v="899" actId="26606"/>
          <ac:spMkLst>
            <pc:docMk/>
            <pc:sldMk cId="663508875" sldId="260"/>
            <ac:spMk id="28" creationId="{1D7722D1-E618-4063-9F6D-B6F9CBFD2BE2}"/>
          </ac:spMkLst>
        </pc:spChg>
        <pc:spChg chg="add del">
          <ac:chgData name="brianhschan@gmail.com" userId="a7177575e55980e1" providerId="LiveId" clId="{CBECE7A0-D44F-4DA8-AE05-9DF83000F472}" dt="2022-04-27T10:50:58.106" v="901" actId="26606"/>
          <ac:spMkLst>
            <pc:docMk/>
            <pc:sldMk cId="663508875" sldId="260"/>
            <ac:spMk id="30" creationId="{D12DDE76-C203-4047-9998-63900085B5E8}"/>
          </ac:spMkLst>
        </pc:spChg>
        <pc:spChg chg="add del">
          <ac:chgData name="brianhschan@gmail.com" userId="a7177575e55980e1" providerId="LiveId" clId="{CBECE7A0-D44F-4DA8-AE05-9DF83000F472}" dt="2022-04-27T10:50:58.106" v="901" actId="26606"/>
          <ac:spMkLst>
            <pc:docMk/>
            <pc:sldMk cId="663508875" sldId="260"/>
            <ac:spMk id="31" creationId="{B40033D7-80F8-4C1E-BDA3-6DE48DD10D70}"/>
          </ac:spMkLst>
        </pc:spChg>
        <pc:spChg chg="add mod">
          <ac:chgData name="brianhschan@gmail.com" userId="a7177575e55980e1" providerId="LiveId" clId="{CBECE7A0-D44F-4DA8-AE05-9DF83000F472}" dt="2022-04-27T10:52:05.031" v="911" actId="14100"/>
          <ac:spMkLst>
            <pc:docMk/>
            <pc:sldMk cId="663508875" sldId="260"/>
            <ac:spMk id="33" creationId="{B40033D7-80F8-4C1E-BDA3-6DE48DD10D70}"/>
          </ac:spMkLst>
        </pc:spChg>
        <pc:spChg chg="add">
          <ac:chgData name="brianhschan@gmail.com" userId="a7177575e55980e1" providerId="LiveId" clId="{CBECE7A0-D44F-4DA8-AE05-9DF83000F472}" dt="2022-04-27T10:50:58.238" v="902" actId="26606"/>
          <ac:spMkLst>
            <pc:docMk/>
            <pc:sldMk cId="663508875" sldId="260"/>
            <ac:spMk id="34" creationId="{A5711A0E-A428-4ED1-96CB-33D69FD842E4}"/>
          </ac:spMkLst>
        </pc:spChg>
        <pc:grpChg chg="add del">
          <ac:chgData name="brianhschan@gmail.com" userId="a7177575e55980e1" providerId="LiveId" clId="{CBECE7A0-D44F-4DA8-AE05-9DF83000F472}" dt="2022-04-27T10:50:46.260" v="897" actId="26606"/>
          <ac:grpSpMkLst>
            <pc:docMk/>
            <pc:sldMk cId="663508875" sldId="260"/>
            <ac:grpSpMk id="20" creationId="{08701F99-7E4C-4B92-A4B5-307CDFB7A4DE}"/>
          </ac:grpSpMkLst>
        </pc:grpChg>
        <pc:grpChg chg="add del">
          <ac:chgData name="brianhschan@gmail.com" userId="a7177575e55980e1" providerId="LiveId" clId="{CBECE7A0-D44F-4DA8-AE05-9DF83000F472}" dt="2022-04-27T10:50:46.260" v="897" actId="26606"/>
          <ac:grpSpMkLst>
            <pc:docMk/>
            <pc:sldMk cId="663508875" sldId="260"/>
            <ac:grpSpMk id="26" creationId="{B441F8D5-EBCE-4FB9-91A9-3425971C1F99}"/>
          </ac:grpSpMkLst>
        </pc:grpChg>
        <pc:graphicFrameChg chg="add mod modGraphic">
          <ac:chgData name="brianhschan@gmail.com" userId="a7177575e55980e1" providerId="LiveId" clId="{CBECE7A0-D44F-4DA8-AE05-9DF83000F472}" dt="2022-04-27T10:52:53.879" v="918" actId="255"/>
          <ac:graphicFrameMkLst>
            <pc:docMk/>
            <pc:sldMk cId="663508875" sldId="260"/>
            <ac:graphicFrameMk id="4" creationId="{8B73E68D-868E-452D-9F65-F3D1B6C39588}"/>
          </ac:graphicFrameMkLst>
        </pc:graphicFrameChg>
      </pc:sldChg>
      <pc:sldChg chg="addSp delSp modSp new mod ord setBg">
        <pc:chgData name="brianhschan@gmail.com" userId="a7177575e55980e1" providerId="LiveId" clId="{CBECE7A0-D44F-4DA8-AE05-9DF83000F472}" dt="2022-04-30T08:04:38.152" v="3809"/>
        <pc:sldMkLst>
          <pc:docMk/>
          <pc:sldMk cId="918265286" sldId="261"/>
        </pc:sldMkLst>
        <pc:spChg chg="mod">
          <ac:chgData name="brianhschan@gmail.com" userId="a7177575e55980e1" providerId="LiveId" clId="{CBECE7A0-D44F-4DA8-AE05-9DF83000F472}" dt="2022-04-30T08:04:35.752" v="3807" actId="6549"/>
          <ac:spMkLst>
            <pc:docMk/>
            <pc:sldMk cId="918265286" sldId="261"/>
            <ac:spMk id="2" creationId="{19C6BBB3-8CFA-4DBF-B080-A0B744DE9D99}"/>
          </ac:spMkLst>
        </pc:spChg>
        <pc:spChg chg="add del">
          <ac:chgData name="brianhschan@gmail.com" userId="a7177575e55980e1" providerId="LiveId" clId="{CBECE7A0-D44F-4DA8-AE05-9DF83000F472}" dt="2022-04-27T10:55:50.008" v="944"/>
          <ac:spMkLst>
            <pc:docMk/>
            <pc:sldMk cId="918265286" sldId="261"/>
            <ac:spMk id="3" creationId="{120DAC1D-B8C4-4A6E-B24E-DC143EB42611}"/>
          </ac:spMkLst>
        </pc:spChg>
        <pc:spChg chg="add del mod">
          <ac:chgData name="brianhschan@gmail.com" userId="a7177575e55980e1" providerId="LiveId" clId="{CBECE7A0-D44F-4DA8-AE05-9DF83000F472}" dt="2022-04-27T10:53:36.582" v="920"/>
          <ac:spMkLst>
            <pc:docMk/>
            <pc:sldMk cId="918265286" sldId="261"/>
            <ac:spMk id="5" creationId="{4A72D087-C16A-4BFC-BC0A-CF0026E71D5E}"/>
          </ac:spMkLst>
        </pc:spChg>
        <pc:spChg chg="add del mod">
          <ac:chgData name="brianhschan@gmail.com" userId="a7177575e55980e1" providerId="LiveId" clId="{CBECE7A0-D44F-4DA8-AE05-9DF83000F472}" dt="2022-04-27T10:53:36.582" v="920"/>
          <ac:spMkLst>
            <pc:docMk/>
            <pc:sldMk cId="918265286" sldId="261"/>
            <ac:spMk id="6" creationId="{BEF84231-41FA-43FE-B7AA-A71A27D4A78D}"/>
          </ac:spMkLst>
        </pc:spChg>
        <pc:spChg chg="add del mod">
          <ac:chgData name="brianhschan@gmail.com" userId="a7177575e55980e1" providerId="LiveId" clId="{CBECE7A0-D44F-4DA8-AE05-9DF83000F472}" dt="2022-04-27T10:53:36.582" v="920"/>
          <ac:spMkLst>
            <pc:docMk/>
            <pc:sldMk cId="918265286" sldId="261"/>
            <ac:spMk id="7" creationId="{68595D8C-B02E-44C4-AFDE-F4F6BEAB7AB2}"/>
          </ac:spMkLst>
        </pc:spChg>
        <pc:spChg chg="add del mod">
          <ac:chgData name="brianhschan@gmail.com" userId="a7177575e55980e1" providerId="LiveId" clId="{CBECE7A0-D44F-4DA8-AE05-9DF83000F472}" dt="2022-04-27T10:55:24.832" v="943"/>
          <ac:spMkLst>
            <pc:docMk/>
            <pc:sldMk cId="918265286" sldId="261"/>
            <ac:spMk id="9" creationId="{A3FD4856-7D07-4364-8952-EB948B77F8B7}"/>
          </ac:spMkLst>
        </pc:spChg>
        <pc:spChg chg="add del mod">
          <ac:chgData name="brianhschan@gmail.com" userId="a7177575e55980e1" providerId="LiveId" clId="{CBECE7A0-D44F-4DA8-AE05-9DF83000F472}" dt="2022-04-27T10:55:24.832" v="943"/>
          <ac:spMkLst>
            <pc:docMk/>
            <pc:sldMk cId="918265286" sldId="261"/>
            <ac:spMk id="10" creationId="{38ADD847-963A-48F4-B9EA-E53DFE795811}"/>
          </ac:spMkLst>
        </pc:spChg>
        <pc:spChg chg="add del mod">
          <ac:chgData name="brianhschan@gmail.com" userId="a7177575e55980e1" providerId="LiveId" clId="{CBECE7A0-D44F-4DA8-AE05-9DF83000F472}" dt="2022-04-27T10:55:24.832" v="943"/>
          <ac:spMkLst>
            <pc:docMk/>
            <pc:sldMk cId="918265286" sldId="261"/>
            <ac:spMk id="11" creationId="{BD9AF83B-2DCA-42FD-BDF2-8348DDEACA90}"/>
          </ac:spMkLst>
        </pc:spChg>
        <pc:spChg chg="add">
          <ac:chgData name="brianhschan@gmail.com" userId="a7177575e55980e1" providerId="LiveId" clId="{CBECE7A0-D44F-4DA8-AE05-9DF83000F472}" dt="2022-04-27T10:55:53.474" v="945" actId="26606"/>
          <ac:spMkLst>
            <pc:docMk/>
            <pc:sldMk cId="918265286" sldId="261"/>
            <ac:spMk id="17" creationId="{A5711A0E-A428-4ED1-96CB-33D69FD842E4}"/>
          </ac:spMkLst>
        </pc:spChg>
        <pc:graphicFrameChg chg="add del mod">
          <ac:chgData name="brianhschan@gmail.com" userId="a7177575e55980e1" providerId="LiveId" clId="{CBECE7A0-D44F-4DA8-AE05-9DF83000F472}" dt="2022-04-27T10:53:36.582" v="920"/>
          <ac:graphicFrameMkLst>
            <pc:docMk/>
            <pc:sldMk cId="918265286" sldId="261"/>
            <ac:graphicFrameMk id="4" creationId="{57B3BF22-D4FE-4810-9989-A393526FA7D9}"/>
          </ac:graphicFrameMkLst>
        </pc:graphicFrameChg>
        <pc:graphicFrameChg chg="add del mod">
          <ac:chgData name="brianhschan@gmail.com" userId="a7177575e55980e1" providerId="LiveId" clId="{CBECE7A0-D44F-4DA8-AE05-9DF83000F472}" dt="2022-04-27T10:55:24.832" v="943"/>
          <ac:graphicFrameMkLst>
            <pc:docMk/>
            <pc:sldMk cId="918265286" sldId="261"/>
            <ac:graphicFrameMk id="8" creationId="{4EB6549D-F9D4-4655-B194-9415D734B577}"/>
          </ac:graphicFrameMkLst>
        </pc:graphicFrameChg>
        <pc:graphicFrameChg chg="add mod">
          <ac:chgData name="brianhschan@gmail.com" userId="a7177575e55980e1" providerId="LiveId" clId="{CBECE7A0-D44F-4DA8-AE05-9DF83000F472}" dt="2022-04-27T10:55:53.474" v="945" actId="26606"/>
          <ac:graphicFrameMkLst>
            <pc:docMk/>
            <pc:sldMk cId="918265286" sldId="261"/>
            <ac:graphicFrameMk id="12" creationId="{F5A0B7AE-C3C7-4D98-B94B-DD017BFE3FEB}"/>
          </ac:graphicFrameMkLst>
        </pc:graphicFrameChg>
      </pc:sldChg>
      <pc:sldChg chg="modSp new mod">
        <pc:chgData name="brianhschan@gmail.com" userId="a7177575e55980e1" providerId="LiveId" clId="{CBECE7A0-D44F-4DA8-AE05-9DF83000F472}" dt="2022-04-27T11:06:09.678" v="1231" actId="6549"/>
        <pc:sldMkLst>
          <pc:docMk/>
          <pc:sldMk cId="2341089396" sldId="262"/>
        </pc:sldMkLst>
        <pc:spChg chg="mod">
          <ac:chgData name="brianhschan@gmail.com" userId="a7177575e55980e1" providerId="LiveId" clId="{CBECE7A0-D44F-4DA8-AE05-9DF83000F472}" dt="2022-04-27T10:56:50.893" v="968" actId="20577"/>
          <ac:spMkLst>
            <pc:docMk/>
            <pc:sldMk cId="2341089396" sldId="262"/>
            <ac:spMk id="2" creationId="{1B00F8FE-327E-44EC-A2BC-631F33693F09}"/>
          </ac:spMkLst>
        </pc:spChg>
        <pc:spChg chg="mod">
          <ac:chgData name="brianhschan@gmail.com" userId="a7177575e55980e1" providerId="LiveId" clId="{CBECE7A0-D44F-4DA8-AE05-9DF83000F472}" dt="2022-04-27T11:06:09.678" v="1231" actId="6549"/>
          <ac:spMkLst>
            <pc:docMk/>
            <pc:sldMk cId="2341089396" sldId="262"/>
            <ac:spMk id="3" creationId="{6C9CD7C6-02CD-402D-A0FD-BD9FD577EAB3}"/>
          </ac:spMkLst>
        </pc:spChg>
      </pc:sldChg>
      <pc:sldChg chg="modSp new mod">
        <pc:chgData name="brianhschan@gmail.com" userId="a7177575e55980e1" providerId="LiveId" clId="{CBECE7A0-D44F-4DA8-AE05-9DF83000F472}" dt="2022-04-29T09:10:28.535" v="1998" actId="20577"/>
        <pc:sldMkLst>
          <pc:docMk/>
          <pc:sldMk cId="122319030" sldId="263"/>
        </pc:sldMkLst>
        <pc:spChg chg="mod">
          <ac:chgData name="brianhschan@gmail.com" userId="a7177575e55980e1" providerId="LiveId" clId="{CBECE7A0-D44F-4DA8-AE05-9DF83000F472}" dt="2022-04-27T10:58:11.014" v="1001" actId="20577"/>
          <ac:spMkLst>
            <pc:docMk/>
            <pc:sldMk cId="122319030" sldId="263"/>
            <ac:spMk id="2" creationId="{A79595AC-50A1-49B5-9B86-93AA8A5358B6}"/>
          </ac:spMkLst>
        </pc:spChg>
        <pc:spChg chg="mod">
          <ac:chgData name="brianhschan@gmail.com" userId="a7177575e55980e1" providerId="LiveId" clId="{CBECE7A0-D44F-4DA8-AE05-9DF83000F472}" dt="2022-04-29T09:10:28.535" v="1998" actId="20577"/>
          <ac:spMkLst>
            <pc:docMk/>
            <pc:sldMk cId="122319030" sldId="263"/>
            <ac:spMk id="3" creationId="{B2E36447-7455-417A-93A6-C2703DD27267}"/>
          </ac:spMkLst>
        </pc:spChg>
      </pc:sldChg>
      <pc:sldChg chg="modSp new mod">
        <pc:chgData name="brianhschan@gmail.com" userId="a7177575e55980e1" providerId="LiveId" clId="{CBECE7A0-D44F-4DA8-AE05-9DF83000F472}" dt="2022-04-27T11:14:39.832" v="1512" actId="20577"/>
        <pc:sldMkLst>
          <pc:docMk/>
          <pc:sldMk cId="3375216258" sldId="264"/>
        </pc:sldMkLst>
        <pc:spChg chg="mod">
          <ac:chgData name="brianhschan@gmail.com" userId="a7177575e55980e1" providerId="LiveId" clId="{CBECE7A0-D44F-4DA8-AE05-9DF83000F472}" dt="2022-04-27T11:14:39.832" v="1512" actId="20577"/>
          <ac:spMkLst>
            <pc:docMk/>
            <pc:sldMk cId="3375216258" sldId="264"/>
            <ac:spMk id="2" creationId="{D5037D28-497D-404F-B891-9027D4E4E552}"/>
          </ac:spMkLst>
        </pc:spChg>
        <pc:spChg chg="mod">
          <ac:chgData name="brianhschan@gmail.com" userId="a7177575e55980e1" providerId="LiveId" clId="{CBECE7A0-D44F-4DA8-AE05-9DF83000F472}" dt="2022-04-27T11:09:19.477" v="1348" actId="20577"/>
          <ac:spMkLst>
            <pc:docMk/>
            <pc:sldMk cId="3375216258" sldId="264"/>
            <ac:spMk id="3" creationId="{0136E790-C01B-44B8-A39E-92DC37DA21A0}"/>
          </ac:spMkLst>
        </pc:spChg>
      </pc:sldChg>
      <pc:sldChg chg="new del">
        <pc:chgData name="brianhschan@gmail.com" userId="a7177575e55980e1" providerId="LiveId" clId="{CBECE7A0-D44F-4DA8-AE05-9DF83000F472}" dt="2022-04-29T13:39:29.753" v="2798" actId="2696"/>
        <pc:sldMkLst>
          <pc:docMk/>
          <pc:sldMk cId="971295104" sldId="265"/>
        </pc:sldMkLst>
      </pc:sldChg>
      <pc:sldChg chg="modSp new mod">
        <pc:chgData name="brianhschan@gmail.com" userId="a7177575e55980e1" providerId="LiveId" clId="{CBECE7A0-D44F-4DA8-AE05-9DF83000F472}" dt="2022-04-27T11:15:08.042" v="1535" actId="20577"/>
        <pc:sldMkLst>
          <pc:docMk/>
          <pc:sldMk cId="1980895253" sldId="266"/>
        </pc:sldMkLst>
        <pc:spChg chg="mod">
          <ac:chgData name="brianhschan@gmail.com" userId="a7177575e55980e1" providerId="LiveId" clId="{CBECE7A0-D44F-4DA8-AE05-9DF83000F472}" dt="2022-04-27T11:15:08.042" v="1535" actId="20577"/>
          <ac:spMkLst>
            <pc:docMk/>
            <pc:sldMk cId="1980895253" sldId="266"/>
            <ac:spMk id="2" creationId="{8E6E8080-AAE4-448A-A5A4-80B6C25207A2}"/>
          </ac:spMkLst>
        </pc:spChg>
        <pc:spChg chg="mod">
          <ac:chgData name="brianhschan@gmail.com" userId="a7177575e55980e1" providerId="LiveId" clId="{CBECE7A0-D44F-4DA8-AE05-9DF83000F472}" dt="2022-04-27T11:14:12.125" v="1485" actId="27636"/>
          <ac:spMkLst>
            <pc:docMk/>
            <pc:sldMk cId="1980895253" sldId="266"/>
            <ac:spMk id="3" creationId="{5F8A9E6A-81DC-40E8-ADEE-5FDA157DB2B6}"/>
          </ac:spMkLst>
        </pc:spChg>
      </pc:sldChg>
      <pc:sldChg chg="modSp new mod">
        <pc:chgData name="brianhschan@gmail.com" userId="a7177575e55980e1" providerId="LiveId" clId="{CBECE7A0-D44F-4DA8-AE05-9DF83000F472}" dt="2022-04-27T11:21:39.478" v="1649" actId="20577"/>
        <pc:sldMkLst>
          <pc:docMk/>
          <pc:sldMk cId="2445687195" sldId="267"/>
        </pc:sldMkLst>
        <pc:spChg chg="mod">
          <ac:chgData name="brianhschan@gmail.com" userId="a7177575e55980e1" providerId="LiveId" clId="{CBECE7A0-D44F-4DA8-AE05-9DF83000F472}" dt="2022-04-27T11:18:08.223" v="1644" actId="20577"/>
          <ac:spMkLst>
            <pc:docMk/>
            <pc:sldMk cId="2445687195" sldId="267"/>
            <ac:spMk id="2" creationId="{1C7F840D-6AE3-4C59-8F02-58FDC78149C5}"/>
          </ac:spMkLst>
        </pc:spChg>
        <pc:spChg chg="mod">
          <ac:chgData name="brianhschan@gmail.com" userId="a7177575e55980e1" providerId="LiveId" clId="{CBECE7A0-D44F-4DA8-AE05-9DF83000F472}" dt="2022-04-27T11:21:39.478" v="1649" actId="20577"/>
          <ac:spMkLst>
            <pc:docMk/>
            <pc:sldMk cId="2445687195" sldId="267"/>
            <ac:spMk id="3" creationId="{44772746-9CD7-4228-8247-A487F9511FAD}"/>
          </ac:spMkLst>
        </pc:spChg>
      </pc:sldChg>
      <pc:sldChg chg="modSp new mod">
        <pc:chgData name="brianhschan@gmail.com" userId="a7177575e55980e1" providerId="LiveId" clId="{CBECE7A0-D44F-4DA8-AE05-9DF83000F472}" dt="2022-04-27T11:42:29.259" v="1932" actId="20577"/>
        <pc:sldMkLst>
          <pc:docMk/>
          <pc:sldMk cId="1131112137" sldId="268"/>
        </pc:sldMkLst>
        <pc:spChg chg="mod">
          <ac:chgData name="brianhschan@gmail.com" userId="a7177575e55980e1" providerId="LiveId" clId="{CBECE7A0-D44F-4DA8-AE05-9DF83000F472}" dt="2022-04-27T11:42:29.259" v="1932" actId="20577"/>
          <ac:spMkLst>
            <pc:docMk/>
            <pc:sldMk cId="1131112137" sldId="268"/>
            <ac:spMk id="2" creationId="{10526DF6-4825-491B-BB79-7F3332D2A6E5}"/>
          </ac:spMkLst>
        </pc:spChg>
        <pc:spChg chg="mod">
          <ac:chgData name="brianhschan@gmail.com" userId="a7177575e55980e1" providerId="LiveId" clId="{CBECE7A0-D44F-4DA8-AE05-9DF83000F472}" dt="2022-04-27T11:42:18.615" v="1891" actId="20577"/>
          <ac:spMkLst>
            <pc:docMk/>
            <pc:sldMk cId="1131112137" sldId="268"/>
            <ac:spMk id="3" creationId="{0AEBF1EF-EDE8-463A-AB7D-CA6BF960B7E4}"/>
          </ac:spMkLst>
        </pc:spChg>
      </pc:sldChg>
      <pc:sldChg chg="modSp new mod">
        <pc:chgData name="brianhschan@gmail.com" userId="a7177575e55980e1" providerId="LiveId" clId="{CBECE7A0-D44F-4DA8-AE05-9DF83000F472}" dt="2022-04-28T15:03:17.451" v="1943" actId="20577"/>
        <pc:sldMkLst>
          <pc:docMk/>
          <pc:sldMk cId="88707920" sldId="269"/>
        </pc:sldMkLst>
        <pc:spChg chg="mod">
          <ac:chgData name="brianhschan@gmail.com" userId="a7177575e55980e1" providerId="LiveId" clId="{CBECE7A0-D44F-4DA8-AE05-9DF83000F472}" dt="2022-04-28T15:03:17.451" v="1943" actId="20577"/>
          <ac:spMkLst>
            <pc:docMk/>
            <pc:sldMk cId="88707920" sldId="269"/>
            <ac:spMk id="2" creationId="{8F88274D-B2D0-4F0A-880C-CB2059FFDED2}"/>
          </ac:spMkLst>
        </pc:spChg>
      </pc:sldChg>
      <pc:sldChg chg="modSp mod">
        <pc:chgData name="brianhschan@gmail.com" userId="a7177575e55980e1" providerId="LiveId" clId="{CBECE7A0-D44F-4DA8-AE05-9DF83000F472}" dt="2022-04-28T15:03:23.315" v="1953" actId="20577"/>
        <pc:sldMkLst>
          <pc:docMk/>
          <pc:sldMk cId="4024088036" sldId="270"/>
        </pc:sldMkLst>
        <pc:spChg chg="mod">
          <ac:chgData name="brianhschan@gmail.com" userId="a7177575e55980e1" providerId="LiveId" clId="{CBECE7A0-D44F-4DA8-AE05-9DF83000F472}" dt="2022-04-28T15:03:23.315" v="1953" actId="20577"/>
          <ac:spMkLst>
            <pc:docMk/>
            <pc:sldMk cId="4024088036" sldId="270"/>
            <ac:spMk id="2" creationId="{275BFF6F-9EDC-4346-9D33-3508FAC676D8}"/>
          </ac:spMkLst>
        </pc:spChg>
      </pc:sldChg>
      <pc:sldChg chg="modSp mod">
        <pc:chgData name="brianhschan@gmail.com" userId="a7177575e55980e1" providerId="LiveId" clId="{CBECE7A0-D44F-4DA8-AE05-9DF83000F472}" dt="2022-04-28T15:03:38.436" v="1973" actId="20577"/>
        <pc:sldMkLst>
          <pc:docMk/>
          <pc:sldMk cId="1315376629" sldId="271"/>
        </pc:sldMkLst>
        <pc:spChg chg="mod">
          <ac:chgData name="brianhschan@gmail.com" userId="a7177575e55980e1" providerId="LiveId" clId="{CBECE7A0-D44F-4DA8-AE05-9DF83000F472}" dt="2022-04-28T15:03:38.436" v="1973" actId="20577"/>
          <ac:spMkLst>
            <pc:docMk/>
            <pc:sldMk cId="1315376629" sldId="271"/>
            <ac:spMk id="2" creationId="{999E39BA-48F3-48FB-9C57-D1ECBA8DE605}"/>
          </ac:spMkLst>
        </pc:spChg>
      </pc:sldChg>
      <pc:sldChg chg="modSp mod">
        <pc:chgData name="brianhschan@gmail.com" userId="a7177575e55980e1" providerId="LiveId" clId="{CBECE7A0-D44F-4DA8-AE05-9DF83000F472}" dt="2022-04-28T15:03:29.657" v="1963" actId="20577"/>
        <pc:sldMkLst>
          <pc:docMk/>
          <pc:sldMk cId="2162013444" sldId="272"/>
        </pc:sldMkLst>
        <pc:spChg chg="mod">
          <ac:chgData name="brianhschan@gmail.com" userId="a7177575e55980e1" providerId="LiveId" clId="{CBECE7A0-D44F-4DA8-AE05-9DF83000F472}" dt="2022-04-28T15:03:29.657" v="1963" actId="20577"/>
          <ac:spMkLst>
            <pc:docMk/>
            <pc:sldMk cId="2162013444" sldId="272"/>
            <ac:spMk id="2" creationId="{6B2A7BDE-E964-494D-B0D6-D45B18447D7D}"/>
          </ac:spMkLst>
        </pc:spChg>
      </pc:sldChg>
      <pc:sldChg chg="modSp new mod">
        <pc:chgData name="brianhschan@gmail.com" userId="a7177575e55980e1" providerId="LiveId" clId="{CBECE7A0-D44F-4DA8-AE05-9DF83000F472}" dt="2022-04-30T08:08:53.385" v="4319" actId="20577"/>
        <pc:sldMkLst>
          <pc:docMk/>
          <pc:sldMk cId="1064148161" sldId="273"/>
        </pc:sldMkLst>
        <pc:spChg chg="mod">
          <ac:chgData name="brianhschan@gmail.com" userId="a7177575e55980e1" providerId="LiveId" clId="{CBECE7A0-D44F-4DA8-AE05-9DF83000F472}" dt="2022-04-30T08:08:53.385" v="4319" actId="20577"/>
          <ac:spMkLst>
            <pc:docMk/>
            <pc:sldMk cId="1064148161" sldId="273"/>
            <ac:spMk id="2" creationId="{AE04286F-CBA5-43B3-8363-BACED6B5A4E1}"/>
          </ac:spMkLst>
        </pc:spChg>
        <pc:spChg chg="mod">
          <ac:chgData name="brianhschan@gmail.com" userId="a7177575e55980e1" providerId="LiveId" clId="{CBECE7A0-D44F-4DA8-AE05-9DF83000F472}" dt="2022-04-30T08:08:21.273" v="4315" actId="20577"/>
          <ac:spMkLst>
            <pc:docMk/>
            <pc:sldMk cId="1064148161" sldId="273"/>
            <ac:spMk id="3" creationId="{113DC3DC-0961-4BE8-A003-E95BB765A6EB}"/>
          </ac:spMkLst>
        </pc:spChg>
      </pc:sldChg>
      <pc:sldChg chg="modSp new mod">
        <pc:chgData name="brianhschan@gmail.com" userId="a7177575e55980e1" providerId="LiveId" clId="{CBECE7A0-D44F-4DA8-AE05-9DF83000F472}" dt="2022-05-02T09:37:02.950" v="6291" actId="6549"/>
        <pc:sldMkLst>
          <pc:docMk/>
          <pc:sldMk cId="4085829080" sldId="274"/>
        </pc:sldMkLst>
        <pc:spChg chg="mod">
          <ac:chgData name="brianhschan@gmail.com" userId="a7177575e55980e1" providerId="LiveId" clId="{CBECE7A0-D44F-4DA8-AE05-9DF83000F472}" dt="2022-04-29T09:29:09.522" v="2037" actId="20577"/>
          <ac:spMkLst>
            <pc:docMk/>
            <pc:sldMk cId="4085829080" sldId="274"/>
            <ac:spMk id="2" creationId="{0A66D71F-4696-45CA-9522-83AE2F8041A0}"/>
          </ac:spMkLst>
        </pc:spChg>
        <pc:spChg chg="mod">
          <ac:chgData name="brianhschan@gmail.com" userId="a7177575e55980e1" providerId="LiveId" clId="{CBECE7A0-D44F-4DA8-AE05-9DF83000F472}" dt="2022-05-02T09:37:02.950" v="6291" actId="6549"/>
          <ac:spMkLst>
            <pc:docMk/>
            <pc:sldMk cId="4085829080" sldId="274"/>
            <ac:spMk id="3" creationId="{7CFB2CEA-2F29-4407-B528-E5AD146053C9}"/>
          </ac:spMkLst>
        </pc:spChg>
      </pc:sldChg>
      <pc:sldChg chg="modSp new del mod">
        <pc:chgData name="brianhschan@gmail.com" userId="a7177575e55980e1" providerId="LiveId" clId="{CBECE7A0-D44F-4DA8-AE05-9DF83000F472}" dt="2022-04-30T08:21:04.683" v="5400" actId="2696"/>
        <pc:sldMkLst>
          <pc:docMk/>
          <pc:sldMk cId="1338760663" sldId="275"/>
        </pc:sldMkLst>
        <pc:spChg chg="mod">
          <ac:chgData name="brianhschan@gmail.com" userId="a7177575e55980e1" providerId="LiveId" clId="{CBECE7A0-D44F-4DA8-AE05-9DF83000F472}" dt="2022-04-29T09:29:21.928" v="2059" actId="20577"/>
          <ac:spMkLst>
            <pc:docMk/>
            <pc:sldMk cId="1338760663" sldId="275"/>
            <ac:spMk id="2" creationId="{BAF5E627-E2C6-42CC-8D10-1CEB5F4FADE7}"/>
          </ac:spMkLst>
        </pc:spChg>
      </pc:sldChg>
      <pc:sldChg chg="modSp new mod">
        <pc:chgData name="brianhschan@gmail.com" userId="a7177575e55980e1" providerId="LiveId" clId="{CBECE7A0-D44F-4DA8-AE05-9DF83000F472}" dt="2022-04-29T09:30:21.458" v="2089" actId="255"/>
        <pc:sldMkLst>
          <pc:docMk/>
          <pc:sldMk cId="2501021174" sldId="276"/>
        </pc:sldMkLst>
        <pc:spChg chg="mod">
          <ac:chgData name="brianhschan@gmail.com" userId="a7177575e55980e1" providerId="LiveId" clId="{CBECE7A0-D44F-4DA8-AE05-9DF83000F472}" dt="2022-04-29T09:29:46.561" v="2085" actId="21"/>
          <ac:spMkLst>
            <pc:docMk/>
            <pc:sldMk cId="2501021174" sldId="276"/>
            <ac:spMk id="2" creationId="{B069C598-862C-4C46-BED4-BD47E66CDB6B}"/>
          </ac:spMkLst>
        </pc:spChg>
        <pc:spChg chg="mod">
          <ac:chgData name="brianhschan@gmail.com" userId="a7177575e55980e1" providerId="LiveId" clId="{CBECE7A0-D44F-4DA8-AE05-9DF83000F472}" dt="2022-04-29T09:30:21.458" v="2089" actId="255"/>
          <ac:spMkLst>
            <pc:docMk/>
            <pc:sldMk cId="2501021174" sldId="276"/>
            <ac:spMk id="3" creationId="{370DF8E2-979B-44C6-8A80-130143E55BA6}"/>
          </ac:spMkLst>
        </pc:spChg>
      </pc:sldChg>
      <pc:sldChg chg="modSp new mod">
        <pc:chgData name="brianhschan@gmail.com" userId="a7177575e55980e1" providerId="LiveId" clId="{CBECE7A0-D44F-4DA8-AE05-9DF83000F472}" dt="2022-04-30T08:01:03.166" v="3483" actId="20577"/>
        <pc:sldMkLst>
          <pc:docMk/>
          <pc:sldMk cId="928060981" sldId="277"/>
        </pc:sldMkLst>
        <pc:spChg chg="mod">
          <ac:chgData name="brianhschan@gmail.com" userId="a7177575e55980e1" providerId="LiveId" clId="{CBECE7A0-D44F-4DA8-AE05-9DF83000F472}" dt="2022-04-29T13:39:20.302" v="2797" actId="20577"/>
          <ac:spMkLst>
            <pc:docMk/>
            <pc:sldMk cId="928060981" sldId="277"/>
            <ac:spMk id="2" creationId="{E183C594-E966-4461-88EB-B9E047996EA2}"/>
          </ac:spMkLst>
        </pc:spChg>
        <pc:spChg chg="mod">
          <ac:chgData name="brianhschan@gmail.com" userId="a7177575e55980e1" providerId="LiveId" clId="{CBECE7A0-D44F-4DA8-AE05-9DF83000F472}" dt="2022-04-30T08:01:03.166" v="3483" actId="20577"/>
          <ac:spMkLst>
            <pc:docMk/>
            <pc:sldMk cId="928060981" sldId="277"/>
            <ac:spMk id="3" creationId="{3F39634A-E1C7-4704-AF43-2AE32D017FA8}"/>
          </ac:spMkLst>
        </pc:spChg>
      </pc:sldChg>
      <pc:sldChg chg="modSp new mod">
        <pc:chgData name="brianhschan@gmail.com" userId="a7177575e55980e1" providerId="LiveId" clId="{CBECE7A0-D44F-4DA8-AE05-9DF83000F472}" dt="2022-04-30T08:04:20.116" v="3795" actId="20577"/>
        <pc:sldMkLst>
          <pc:docMk/>
          <pc:sldMk cId="2977544253" sldId="278"/>
        </pc:sldMkLst>
        <pc:spChg chg="mod">
          <ac:chgData name="brianhschan@gmail.com" userId="a7177575e55980e1" providerId="LiveId" clId="{CBECE7A0-D44F-4DA8-AE05-9DF83000F472}" dt="2022-04-30T08:01:29.383" v="3534" actId="20577"/>
          <ac:spMkLst>
            <pc:docMk/>
            <pc:sldMk cId="2977544253" sldId="278"/>
            <ac:spMk id="2" creationId="{A0827569-C85F-4951-A07F-FE427D49CFDF}"/>
          </ac:spMkLst>
        </pc:spChg>
        <pc:spChg chg="mod">
          <ac:chgData name="brianhschan@gmail.com" userId="a7177575e55980e1" providerId="LiveId" clId="{CBECE7A0-D44F-4DA8-AE05-9DF83000F472}" dt="2022-04-30T08:04:20.116" v="3795" actId="20577"/>
          <ac:spMkLst>
            <pc:docMk/>
            <pc:sldMk cId="2977544253" sldId="278"/>
            <ac:spMk id="3" creationId="{E962D91E-1039-418A-8940-84B89747A100}"/>
          </ac:spMkLst>
        </pc:spChg>
      </pc:sldChg>
      <pc:sldChg chg="modSp new mod">
        <pc:chgData name="brianhschan@gmail.com" userId="a7177575e55980e1" providerId="LiveId" clId="{CBECE7A0-D44F-4DA8-AE05-9DF83000F472}" dt="2022-04-30T08:19:52.251" v="5336" actId="20577"/>
        <pc:sldMkLst>
          <pc:docMk/>
          <pc:sldMk cId="1426078691" sldId="279"/>
        </pc:sldMkLst>
        <pc:spChg chg="mod">
          <ac:chgData name="brianhschan@gmail.com" userId="a7177575e55980e1" providerId="LiveId" clId="{CBECE7A0-D44F-4DA8-AE05-9DF83000F472}" dt="2022-04-30T08:19:05.110" v="5183" actId="20577"/>
          <ac:spMkLst>
            <pc:docMk/>
            <pc:sldMk cId="1426078691" sldId="279"/>
            <ac:spMk id="2" creationId="{0833197C-49C3-4738-BE71-02363889617B}"/>
          </ac:spMkLst>
        </pc:spChg>
        <pc:spChg chg="mod">
          <ac:chgData name="brianhschan@gmail.com" userId="a7177575e55980e1" providerId="LiveId" clId="{CBECE7A0-D44F-4DA8-AE05-9DF83000F472}" dt="2022-04-30T08:19:52.251" v="5336" actId="20577"/>
          <ac:spMkLst>
            <pc:docMk/>
            <pc:sldMk cId="1426078691" sldId="279"/>
            <ac:spMk id="3" creationId="{227BC22E-DA1D-48E8-BD2A-1BD1F0708B07}"/>
          </ac:spMkLst>
        </pc:spChg>
      </pc:sldChg>
      <pc:sldChg chg="modSp new mod">
        <pc:chgData name="brianhschan@gmail.com" userId="a7177575e55980e1" providerId="LiveId" clId="{CBECE7A0-D44F-4DA8-AE05-9DF83000F472}" dt="2022-04-30T08:26:21.160" v="5721" actId="20577"/>
        <pc:sldMkLst>
          <pc:docMk/>
          <pc:sldMk cId="305540850" sldId="280"/>
        </pc:sldMkLst>
        <pc:spChg chg="mod">
          <ac:chgData name="brianhschan@gmail.com" userId="a7177575e55980e1" providerId="LiveId" clId="{CBECE7A0-D44F-4DA8-AE05-9DF83000F472}" dt="2022-04-30T08:26:21.160" v="5721" actId="20577"/>
          <ac:spMkLst>
            <pc:docMk/>
            <pc:sldMk cId="305540850" sldId="280"/>
            <ac:spMk id="2" creationId="{533061B3-BA9A-422B-BE64-3862DCB6A2D0}"/>
          </ac:spMkLst>
        </pc:spChg>
        <pc:spChg chg="mod">
          <ac:chgData name="brianhschan@gmail.com" userId="a7177575e55980e1" providerId="LiveId" clId="{CBECE7A0-D44F-4DA8-AE05-9DF83000F472}" dt="2022-04-30T08:26:05.178" v="5691" actId="313"/>
          <ac:spMkLst>
            <pc:docMk/>
            <pc:sldMk cId="305540850" sldId="280"/>
            <ac:spMk id="3" creationId="{40F53910-1EF5-4C8D-9F2D-27C7CE398DE2}"/>
          </ac:spMkLst>
        </pc:spChg>
      </pc:sldChg>
      <pc:sldChg chg="modSp new mod">
        <pc:chgData name="brianhschan@gmail.com" userId="a7177575e55980e1" providerId="LiveId" clId="{CBECE7A0-D44F-4DA8-AE05-9DF83000F472}" dt="2022-04-30T08:37:44.042" v="6082" actId="114"/>
        <pc:sldMkLst>
          <pc:docMk/>
          <pc:sldMk cId="3050509366" sldId="281"/>
        </pc:sldMkLst>
        <pc:spChg chg="mod">
          <ac:chgData name="brianhschan@gmail.com" userId="a7177575e55980e1" providerId="LiveId" clId="{CBECE7A0-D44F-4DA8-AE05-9DF83000F472}" dt="2022-04-30T08:37:44.042" v="6082" actId="114"/>
          <ac:spMkLst>
            <pc:docMk/>
            <pc:sldMk cId="3050509366" sldId="281"/>
            <ac:spMk id="2" creationId="{73AC47D7-7BEE-4BA5-B683-36F3355CE431}"/>
          </ac:spMkLst>
        </pc:spChg>
        <pc:spChg chg="mod">
          <ac:chgData name="brianhschan@gmail.com" userId="a7177575e55980e1" providerId="LiveId" clId="{CBECE7A0-D44F-4DA8-AE05-9DF83000F472}" dt="2022-04-30T08:36:40.825" v="6013" actId="20577"/>
          <ac:spMkLst>
            <pc:docMk/>
            <pc:sldMk cId="3050509366" sldId="281"/>
            <ac:spMk id="3" creationId="{42F4C113-5EF1-4F3B-B851-40029B7C7F07}"/>
          </ac:spMkLst>
        </pc:spChg>
      </pc:sldChg>
      <pc:sldChg chg="modSp new mod">
        <pc:chgData name="brianhschan@gmail.com" userId="a7177575e55980e1" providerId="LiveId" clId="{CBECE7A0-D44F-4DA8-AE05-9DF83000F472}" dt="2022-04-30T08:42:03.789" v="6150" actId="20577"/>
        <pc:sldMkLst>
          <pc:docMk/>
          <pc:sldMk cId="3925144362" sldId="282"/>
        </pc:sldMkLst>
        <pc:spChg chg="mod">
          <ac:chgData name="brianhschan@gmail.com" userId="a7177575e55980e1" providerId="LiveId" clId="{CBECE7A0-D44F-4DA8-AE05-9DF83000F472}" dt="2022-04-30T08:40:20.009" v="6102" actId="114"/>
          <ac:spMkLst>
            <pc:docMk/>
            <pc:sldMk cId="3925144362" sldId="282"/>
            <ac:spMk id="2" creationId="{774BDF90-D23B-44E1-ACB4-07B617AE0D2C}"/>
          </ac:spMkLst>
        </pc:spChg>
        <pc:spChg chg="mod">
          <ac:chgData name="brianhschan@gmail.com" userId="a7177575e55980e1" providerId="LiveId" clId="{CBECE7A0-D44F-4DA8-AE05-9DF83000F472}" dt="2022-04-30T08:42:03.789" v="6150" actId="20577"/>
          <ac:spMkLst>
            <pc:docMk/>
            <pc:sldMk cId="3925144362" sldId="282"/>
            <ac:spMk id="3" creationId="{BFE9401A-026D-4C97-9DDF-87361245D73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58F2B-DFBC-DAB4-1E06-73DDFF2C70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O"/>
          </a:p>
        </p:txBody>
      </p:sp>
      <p:sp>
        <p:nvSpPr>
          <p:cNvPr id="3" name="Subtitle 2">
            <a:extLst>
              <a:ext uri="{FF2B5EF4-FFF2-40B4-BE49-F238E27FC236}">
                <a16:creationId xmlns:a16="http://schemas.microsoft.com/office/drawing/2014/main" id="{C7C6ABCE-AF8B-DA4D-1FD6-7AFF52E48A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O"/>
          </a:p>
        </p:txBody>
      </p:sp>
      <p:sp>
        <p:nvSpPr>
          <p:cNvPr id="4" name="Date Placeholder 3">
            <a:extLst>
              <a:ext uri="{FF2B5EF4-FFF2-40B4-BE49-F238E27FC236}">
                <a16:creationId xmlns:a16="http://schemas.microsoft.com/office/drawing/2014/main" id="{4C4DFAF5-413A-37B1-12C0-6BC6BD0F0BD7}"/>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5" name="Footer Placeholder 4">
            <a:extLst>
              <a:ext uri="{FF2B5EF4-FFF2-40B4-BE49-F238E27FC236}">
                <a16:creationId xmlns:a16="http://schemas.microsoft.com/office/drawing/2014/main" id="{EBF5B0D5-3161-8C94-18AE-5C1E57E7ED0D}"/>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D619E089-3198-19D8-C27E-BE2B3CFC000E}"/>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326416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993C-D81A-A0EC-1B0E-10994C519BD1}"/>
              </a:ext>
            </a:extLst>
          </p:cNvPr>
          <p:cNvSpPr>
            <a:spLocks noGrp="1"/>
          </p:cNvSpPr>
          <p:nvPr>
            <p:ph type="title"/>
          </p:nvPr>
        </p:nvSpPr>
        <p:spPr/>
        <p:txBody>
          <a:bodyPr/>
          <a:lstStyle/>
          <a:p>
            <a:r>
              <a:rPr lang="en-US"/>
              <a:t>Click to edit Master title style</a:t>
            </a:r>
            <a:endParaRPr lang="en-MO"/>
          </a:p>
        </p:txBody>
      </p:sp>
      <p:sp>
        <p:nvSpPr>
          <p:cNvPr id="3" name="Content Placeholder 2">
            <a:extLst>
              <a:ext uri="{FF2B5EF4-FFF2-40B4-BE49-F238E27FC236}">
                <a16:creationId xmlns:a16="http://schemas.microsoft.com/office/drawing/2014/main" id="{AA72728D-8176-9F17-986A-F0AEB3FF46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AC18FB53-E416-8C17-9D6B-5DC2DFD6D720}"/>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5" name="Footer Placeholder 4">
            <a:extLst>
              <a:ext uri="{FF2B5EF4-FFF2-40B4-BE49-F238E27FC236}">
                <a16:creationId xmlns:a16="http://schemas.microsoft.com/office/drawing/2014/main" id="{8B3A8BC6-E097-EBCA-960F-8645EDD23542}"/>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D04BD5EC-3399-20A3-7838-5C8B9D1CA796}"/>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5316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394D-A522-72CB-33DB-FA98019E35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O"/>
          </a:p>
        </p:txBody>
      </p:sp>
      <p:sp>
        <p:nvSpPr>
          <p:cNvPr id="3" name="Text Placeholder 2">
            <a:extLst>
              <a:ext uri="{FF2B5EF4-FFF2-40B4-BE49-F238E27FC236}">
                <a16:creationId xmlns:a16="http://schemas.microsoft.com/office/drawing/2014/main" id="{673CFA0A-1643-72D4-39D0-5B46809910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7F5BE0-A585-E2C2-7420-E6E13D568EA2}"/>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5" name="Footer Placeholder 4">
            <a:extLst>
              <a:ext uri="{FF2B5EF4-FFF2-40B4-BE49-F238E27FC236}">
                <a16:creationId xmlns:a16="http://schemas.microsoft.com/office/drawing/2014/main" id="{924DBA9E-89F6-E32E-E4E1-2269A92032FC}"/>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BB9343F7-EFAE-9113-FF89-8AEC22C1F7EE}"/>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4180130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8D25-7456-EDB4-D278-3B4B1BB22A8C}"/>
              </a:ext>
            </a:extLst>
          </p:cNvPr>
          <p:cNvSpPr>
            <a:spLocks noGrp="1"/>
          </p:cNvSpPr>
          <p:nvPr>
            <p:ph type="title"/>
          </p:nvPr>
        </p:nvSpPr>
        <p:spPr/>
        <p:txBody>
          <a:bodyPr/>
          <a:lstStyle/>
          <a:p>
            <a:r>
              <a:rPr lang="en-US"/>
              <a:t>Click to edit Master title style</a:t>
            </a:r>
            <a:endParaRPr lang="en-MO"/>
          </a:p>
        </p:txBody>
      </p:sp>
      <p:sp>
        <p:nvSpPr>
          <p:cNvPr id="3" name="Content Placeholder 2">
            <a:extLst>
              <a:ext uri="{FF2B5EF4-FFF2-40B4-BE49-F238E27FC236}">
                <a16:creationId xmlns:a16="http://schemas.microsoft.com/office/drawing/2014/main" id="{AAA1AD6E-D86D-102C-1E03-271F551A18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Content Placeholder 3">
            <a:extLst>
              <a:ext uri="{FF2B5EF4-FFF2-40B4-BE49-F238E27FC236}">
                <a16:creationId xmlns:a16="http://schemas.microsoft.com/office/drawing/2014/main" id="{822DB44B-BA90-F2BC-E57B-A8A01B0D07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5" name="Date Placeholder 4">
            <a:extLst>
              <a:ext uri="{FF2B5EF4-FFF2-40B4-BE49-F238E27FC236}">
                <a16:creationId xmlns:a16="http://schemas.microsoft.com/office/drawing/2014/main" id="{1FF2480C-17AC-A54F-6388-218E2FAACE2A}"/>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6" name="Footer Placeholder 5">
            <a:extLst>
              <a:ext uri="{FF2B5EF4-FFF2-40B4-BE49-F238E27FC236}">
                <a16:creationId xmlns:a16="http://schemas.microsoft.com/office/drawing/2014/main" id="{2BF54375-A0E4-C91F-37D7-FEF5E2DB1E30}"/>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311CD9D1-46F6-40C7-8781-67EAD0CC3A49}"/>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371562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A5420-3BA5-AF0C-DBEB-8A51745DC06D}"/>
              </a:ext>
            </a:extLst>
          </p:cNvPr>
          <p:cNvSpPr>
            <a:spLocks noGrp="1"/>
          </p:cNvSpPr>
          <p:nvPr>
            <p:ph type="title"/>
          </p:nvPr>
        </p:nvSpPr>
        <p:spPr>
          <a:xfrm>
            <a:off x="839788" y="365125"/>
            <a:ext cx="10515600" cy="1325563"/>
          </a:xfrm>
        </p:spPr>
        <p:txBody>
          <a:bodyPr/>
          <a:lstStyle/>
          <a:p>
            <a:r>
              <a:rPr lang="en-US"/>
              <a:t>Click to edit Master title style</a:t>
            </a:r>
            <a:endParaRPr lang="en-MO"/>
          </a:p>
        </p:txBody>
      </p:sp>
      <p:sp>
        <p:nvSpPr>
          <p:cNvPr id="3" name="Text Placeholder 2">
            <a:extLst>
              <a:ext uri="{FF2B5EF4-FFF2-40B4-BE49-F238E27FC236}">
                <a16:creationId xmlns:a16="http://schemas.microsoft.com/office/drawing/2014/main" id="{EEF09153-0832-17F3-05DB-5B88238718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E94ACA-5D6A-7074-45D2-7BDA2CACAF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5" name="Text Placeholder 4">
            <a:extLst>
              <a:ext uri="{FF2B5EF4-FFF2-40B4-BE49-F238E27FC236}">
                <a16:creationId xmlns:a16="http://schemas.microsoft.com/office/drawing/2014/main" id="{E03F1081-EEAF-8EC9-E43C-5BAA71136A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802AA6-CD62-54C7-2012-08C6911AA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7" name="Date Placeholder 6">
            <a:extLst>
              <a:ext uri="{FF2B5EF4-FFF2-40B4-BE49-F238E27FC236}">
                <a16:creationId xmlns:a16="http://schemas.microsoft.com/office/drawing/2014/main" id="{6C63B4A8-D15C-99A4-3BBA-5F80D366661E}"/>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8" name="Footer Placeholder 7">
            <a:extLst>
              <a:ext uri="{FF2B5EF4-FFF2-40B4-BE49-F238E27FC236}">
                <a16:creationId xmlns:a16="http://schemas.microsoft.com/office/drawing/2014/main" id="{CEC87917-A8CC-C029-6B9C-5FAD61CA8F5D}"/>
              </a:ext>
            </a:extLst>
          </p:cNvPr>
          <p:cNvSpPr>
            <a:spLocks noGrp="1"/>
          </p:cNvSpPr>
          <p:nvPr>
            <p:ph type="ftr" sz="quarter" idx="11"/>
          </p:nvPr>
        </p:nvSpPr>
        <p:spPr/>
        <p:txBody>
          <a:bodyPr/>
          <a:lstStyle/>
          <a:p>
            <a:endParaRPr lang="en-MO"/>
          </a:p>
        </p:txBody>
      </p:sp>
      <p:sp>
        <p:nvSpPr>
          <p:cNvPr id="9" name="Slide Number Placeholder 8">
            <a:extLst>
              <a:ext uri="{FF2B5EF4-FFF2-40B4-BE49-F238E27FC236}">
                <a16:creationId xmlns:a16="http://schemas.microsoft.com/office/drawing/2014/main" id="{26589B5C-8D7A-C4EF-A991-174D2BB51B05}"/>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106895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7CCCA-2AA4-2E05-B562-83C8F927016E}"/>
              </a:ext>
            </a:extLst>
          </p:cNvPr>
          <p:cNvSpPr>
            <a:spLocks noGrp="1"/>
          </p:cNvSpPr>
          <p:nvPr>
            <p:ph type="title"/>
          </p:nvPr>
        </p:nvSpPr>
        <p:spPr/>
        <p:txBody>
          <a:bodyPr/>
          <a:lstStyle/>
          <a:p>
            <a:r>
              <a:rPr lang="en-US"/>
              <a:t>Click to edit Master title style</a:t>
            </a:r>
            <a:endParaRPr lang="en-MO"/>
          </a:p>
        </p:txBody>
      </p:sp>
      <p:sp>
        <p:nvSpPr>
          <p:cNvPr id="3" name="Date Placeholder 2">
            <a:extLst>
              <a:ext uri="{FF2B5EF4-FFF2-40B4-BE49-F238E27FC236}">
                <a16:creationId xmlns:a16="http://schemas.microsoft.com/office/drawing/2014/main" id="{7C5E0B2E-19F6-2922-16EE-95C6CF058B3D}"/>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4" name="Footer Placeholder 3">
            <a:extLst>
              <a:ext uri="{FF2B5EF4-FFF2-40B4-BE49-F238E27FC236}">
                <a16:creationId xmlns:a16="http://schemas.microsoft.com/office/drawing/2014/main" id="{677DA623-5427-CBE0-ECAA-DAA8D30E2E7B}"/>
              </a:ext>
            </a:extLst>
          </p:cNvPr>
          <p:cNvSpPr>
            <a:spLocks noGrp="1"/>
          </p:cNvSpPr>
          <p:nvPr>
            <p:ph type="ftr" sz="quarter" idx="11"/>
          </p:nvPr>
        </p:nvSpPr>
        <p:spPr/>
        <p:txBody>
          <a:bodyPr/>
          <a:lstStyle/>
          <a:p>
            <a:endParaRPr lang="en-MO"/>
          </a:p>
        </p:txBody>
      </p:sp>
      <p:sp>
        <p:nvSpPr>
          <p:cNvPr id="5" name="Slide Number Placeholder 4">
            <a:extLst>
              <a:ext uri="{FF2B5EF4-FFF2-40B4-BE49-F238E27FC236}">
                <a16:creationId xmlns:a16="http://schemas.microsoft.com/office/drawing/2014/main" id="{0EF94469-73E6-2780-DFE7-5A65B5BC1E1C}"/>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922567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D2A07A-4329-F16D-7318-CD41CF158FF8}"/>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3" name="Footer Placeholder 2">
            <a:extLst>
              <a:ext uri="{FF2B5EF4-FFF2-40B4-BE49-F238E27FC236}">
                <a16:creationId xmlns:a16="http://schemas.microsoft.com/office/drawing/2014/main" id="{4D3DE431-925E-8D40-FD63-1950AF8F3747}"/>
              </a:ext>
            </a:extLst>
          </p:cNvPr>
          <p:cNvSpPr>
            <a:spLocks noGrp="1"/>
          </p:cNvSpPr>
          <p:nvPr>
            <p:ph type="ftr" sz="quarter" idx="11"/>
          </p:nvPr>
        </p:nvSpPr>
        <p:spPr/>
        <p:txBody>
          <a:bodyPr/>
          <a:lstStyle/>
          <a:p>
            <a:endParaRPr lang="en-MO"/>
          </a:p>
        </p:txBody>
      </p:sp>
      <p:sp>
        <p:nvSpPr>
          <p:cNvPr id="4" name="Slide Number Placeholder 3">
            <a:extLst>
              <a:ext uri="{FF2B5EF4-FFF2-40B4-BE49-F238E27FC236}">
                <a16:creationId xmlns:a16="http://schemas.microsoft.com/office/drawing/2014/main" id="{CA5B62F1-F93B-08F1-E166-B382DCD30129}"/>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31263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1E0F4-F1D0-5DDD-6B81-2321392F62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O"/>
          </a:p>
        </p:txBody>
      </p:sp>
      <p:sp>
        <p:nvSpPr>
          <p:cNvPr id="3" name="Content Placeholder 2">
            <a:extLst>
              <a:ext uri="{FF2B5EF4-FFF2-40B4-BE49-F238E27FC236}">
                <a16:creationId xmlns:a16="http://schemas.microsoft.com/office/drawing/2014/main" id="{12649E51-CE24-59B8-D497-B1DC7162C7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Text Placeholder 3">
            <a:extLst>
              <a:ext uri="{FF2B5EF4-FFF2-40B4-BE49-F238E27FC236}">
                <a16:creationId xmlns:a16="http://schemas.microsoft.com/office/drawing/2014/main" id="{F96F5394-933F-2BEB-F802-73F2DCA2C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06C4D-539F-4738-56ED-34BFAE2FCD91}"/>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6" name="Footer Placeholder 5">
            <a:extLst>
              <a:ext uri="{FF2B5EF4-FFF2-40B4-BE49-F238E27FC236}">
                <a16:creationId xmlns:a16="http://schemas.microsoft.com/office/drawing/2014/main" id="{6CC24E88-B8DC-1960-5F77-CD50D226D6D6}"/>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790AA13F-D196-E6F1-F427-E4900A643D25}"/>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284166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3479A-A238-9FAD-D46F-8D323CFA7D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O"/>
          </a:p>
        </p:txBody>
      </p:sp>
      <p:sp>
        <p:nvSpPr>
          <p:cNvPr id="3" name="Picture Placeholder 2">
            <a:extLst>
              <a:ext uri="{FF2B5EF4-FFF2-40B4-BE49-F238E27FC236}">
                <a16:creationId xmlns:a16="http://schemas.microsoft.com/office/drawing/2014/main" id="{F5725E2B-9910-22E3-8A2B-50698C25BE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O"/>
          </a:p>
        </p:txBody>
      </p:sp>
      <p:sp>
        <p:nvSpPr>
          <p:cNvPr id="4" name="Text Placeholder 3">
            <a:extLst>
              <a:ext uri="{FF2B5EF4-FFF2-40B4-BE49-F238E27FC236}">
                <a16:creationId xmlns:a16="http://schemas.microsoft.com/office/drawing/2014/main" id="{D1EDB396-F408-D819-964E-D5FA42565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654A6E-7149-45D3-672A-9518496AC7F2}"/>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6" name="Footer Placeholder 5">
            <a:extLst>
              <a:ext uri="{FF2B5EF4-FFF2-40B4-BE49-F238E27FC236}">
                <a16:creationId xmlns:a16="http://schemas.microsoft.com/office/drawing/2014/main" id="{F07ADBE2-A73E-7B81-A70B-53CFAF451035}"/>
              </a:ext>
            </a:extLst>
          </p:cNvPr>
          <p:cNvSpPr>
            <a:spLocks noGrp="1"/>
          </p:cNvSpPr>
          <p:nvPr>
            <p:ph type="ftr" sz="quarter" idx="11"/>
          </p:nvPr>
        </p:nvSpPr>
        <p:spPr/>
        <p:txBody>
          <a:bodyPr/>
          <a:lstStyle/>
          <a:p>
            <a:endParaRPr lang="en-MO"/>
          </a:p>
        </p:txBody>
      </p:sp>
      <p:sp>
        <p:nvSpPr>
          <p:cNvPr id="7" name="Slide Number Placeholder 6">
            <a:extLst>
              <a:ext uri="{FF2B5EF4-FFF2-40B4-BE49-F238E27FC236}">
                <a16:creationId xmlns:a16="http://schemas.microsoft.com/office/drawing/2014/main" id="{4C15AE13-8AD9-EF94-DB1D-DBB2C0F9D772}"/>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2637497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42EC-E700-11D2-8C46-78974174EB16}"/>
              </a:ext>
            </a:extLst>
          </p:cNvPr>
          <p:cNvSpPr>
            <a:spLocks noGrp="1"/>
          </p:cNvSpPr>
          <p:nvPr>
            <p:ph type="title"/>
          </p:nvPr>
        </p:nvSpPr>
        <p:spPr/>
        <p:txBody>
          <a:bodyPr/>
          <a:lstStyle/>
          <a:p>
            <a:r>
              <a:rPr lang="en-US"/>
              <a:t>Click to edit Master title style</a:t>
            </a:r>
            <a:endParaRPr lang="en-MO"/>
          </a:p>
        </p:txBody>
      </p:sp>
      <p:sp>
        <p:nvSpPr>
          <p:cNvPr id="3" name="Vertical Text Placeholder 2">
            <a:extLst>
              <a:ext uri="{FF2B5EF4-FFF2-40B4-BE49-F238E27FC236}">
                <a16:creationId xmlns:a16="http://schemas.microsoft.com/office/drawing/2014/main" id="{2931C3B0-96A9-67F0-10A8-F439870429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B628B821-DFF1-EAC1-2CF2-5612FB1C7CD3}"/>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5" name="Footer Placeholder 4">
            <a:extLst>
              <a:ext uri="{FF2B5EF4-FFF2-40B4-BE49-F238E27FC236}">
                <a16:creationId xmlns:a16="http://schemas.microsoft.com/office/drawing/2014/main" id="{D59DADD4-D69D-C851-3336-953C65EA7974}"/>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084B1C34-D32F-3D51-D561-F77C51C24761}"/>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3979176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9C8EE-94B0-37A1-6395-4FB3B33333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O"/>
          </a:p>
        </p:txBody>
      </p:sp>
      <p:sp>
        <p:nvSpPr>
          <p:cNvPr id="3" name="Vertical Text Placeholder 2">
            <a:extLst>
              <a:ext uri="{FF2B5EF4-FFF2-40B4-BE49-F238E27FC236}">
                <a16:creationId xmlns:a16="http://schemas.microsoft.com/office/drawing/2014/main" id="{B7E85B7F-7584-68CB-C7F5-91D86CF040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D08899DB-4CE1-25AA-2F7A-ABBCEBE8E634}"/>
              </a:ext>
            </a:extLst>
          </p:cNvPr>
          <p:cNvSpPr>
            <a:spLocks noGrp="1"/>
          </p:cNvSpPr>
          <p:nvPr>
            <p:ph type="dt" sz="half" idx="10"/>
          </p:nvPr>
        </p:nvSpPr>
        <p:spPr/>
        <p:txBody>
          <a:bodyPr/>
          <a:lstStyle/>
          <a:p>
            <a:fld id="{7DB63C88-66B3-4DE3-AE3F-7E2032BBC532}" type="datetimeFigureOut">
              <a:rPr lang="en-MO" smtClean="0"/>
              <a:t>31/07/2022</a:t>
            </a:fld>
            <a:endParaRPr lang="en-MO"/>
          </a:p>
        </p:txBody>
      </p:sp>
      <p:sp>
        <p:nvSpPr>
          <p:cNvPr id="5" name="Footer Placeholder 4">
            <a:extLst>
              <a:ext uri="{FF2B5EF4-FFF2-40B4-BE49-F238E27FC236}">
                <a16:creationId xmlns:a16="http://schemas.microsoft.com/office/drawing/2014/main" id="{1B2A3991-4953-27DE-C441-19C42F0FD73A}"/>
              </a:ext>
            </a:extLst>
          </p:cNvPr>
          <p:cNvSpPr>
            <a:spLocks noGrp="1"/>
          </p:cNvSpPr>
          <p:nvPr>
            <p:ph type="ftr" sz="quarter" idx="11"/>
          </p:nvPr>
        </p:nvSpPr>
        <p:spPr/>
        <p:txBody>
          <a:bodyPr/>
          <a:lstStyle/>
          <a:p>
            <a:endParaRPr lang="en-MO"/>
          </a:p>
        </p:txBody>
      </p:sp>
      <p:sp>
        <p:nvSpPr>
          <p:cNvPr id="6" name="Slide Number Placeholder 5">
            <a:extLst>
              <a:ext uri="{FF2B5EF4-FFF2-40B4-BE49-F238E27FC236}">
                <a16:creationId xmlns:a16="http://schemas.microsoft.com/office/drawing/2014/main" id="{0E376F79-CB8E-A5C4-469D-5F960560F8FE}"/>
              </a:ext>
            </a:extLst>
          </p:cNvPr>
          <p:cNvSpPr>
            <a:spLocks noGrp="1"/>
          </p:cNvSpPr>
          <p:nvPr>
            <p:ph type="sldNum" sz="quarter" idx="12"/>
          </p:nvPr>
        </p:nvSpPr>
        <p:spPr/>
        <p:txBody>
          <a:bodyPr/>
          <a:lstStyle/>
          <a:p>
            <a:fld id="{1FC324D2-C313-45C7-BEC7-25983F10CD70}" type="slidenum">
              <a:rPr lang="en-MO" smtClean="0"/>
              <a:t>‹#›</a:t>
            </a:fld>
            <a:endParaRPr lang="en-MO"/>
          </a:p>
        </p:txBody>
      </p:sp>
    </p:spTree>
    <p:extLst>
      <p:ext uri="{BB962C8B-B14F-4D97-AF65-F5344CB8AC3E}">
        <p14:creationId xmlns:p14="http://schemas.microsoft.com/office/powerpoint/2010/main" val="404974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E0E41F-F3E1-9932-F2C4-117ACE1D26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O"/>
          </a:p>
        </p:txBody>
      </p:sp>
      <p:sp>
        <p:nvSpPr>
          <p:cNvPr id="3" name="Text Placeholder 2">
            <a:extLst>
              <a:ext uri="{FF2B5EF4-FFF2-40B4-BE49-F238E27FC236}">
                <a16:creationId xmlns:a16="http://schemas.microsoft.com/office/drawing/2014/main" id="{DB56B147-F5D8-5427-6911-040217D68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O"/>
          </a:p>
        </p:txBody>
      </p:sp>
      <p:sp>
        <p:nvSpPr>
          <p:cNvPr id="4" name="Date Placeholder 3">
            <a:extLst>
              <a:ext uri="{FF2B5EF4-FFF2-40B4-BE49-F238E27FC236}">
                <a16:creationId xmlns:a16="http://schemas.microsoft.com/office/drawing/2014/main" id="{C6947F5D-482C-6E4B-B568-972B6C2610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63C88-66B3-4DE3-AE3F-7E2032BBC532}" type="datetimeFigureOut">
              <a:rPr lang="en-MO" smtClean="0"/>
              <a:t>31/07/2022</a:t>
            </a:fld>
            <a:endParaRPr lang="en-MO"/>
          </a:p>
        </p:txBody>
      </p:sp>
      <p:sp>
        <p:nvSpPr>
          <p:cNvPr id="5" name="Footer Placeholder 4">
            <a:extLst>
              <a:ext uri="{FF2B5EF4-FFF2-40B4-BE49-F238E27FC236}">
                <a16:creationId xmlns:a16="http://schemas.microsoft.com/office/drawing/2014/main" id="{9AAE76AE-3131-D487-8C01-7E098CE42A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O"/>
          </a:p>
        </p:txBody>
      </p:sp>
      <p:sp>
        <p:nvSpPr>
          <p:cNvPr id="6" name="Slide Number Placeholder 5">
            <a:extLst>
              <a:ext uri="{FF2B5EF4-FFF2-40B4-BE49-F238E27FC236}">
                <a16:creationId xmlns:a16="http://schemas.microsoft.com/office/drawing/2014/main" id="{789BE1E6-DF2E-D862-517D-54A044D910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324D2-C313-45C7-BEC7-25983F10CD70}" type="slidenum">
              <a:rPr lang="en-MO" smtClean="0"/>
              <a:t>‹#›</a:t>
            </a:fld>
            <a:endParaRPr lang="en-MO"/>
          </a:p>
        </p:txBody>
      </p:sp>
    </p:spTree>
    <p:extLst>
      <p:ext uri="{BB962C8B-B14F-4D97-AF65-F5344CB8AC3E}">
        <p14:creationId xmlns:p14="http://schemas.microsoft.com/office/powerpoint/2010/main" val="872886777"/>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id="{56D63398-EEE4-4E6A-BEF3-E92924A28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3" y="0"/>
            <a:ext cx="12226755" cy="6858000"/>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1">
            <a:extLst>
              <a:ext uri="{FF2B5EF4-FFF2-40B4-BE49-F238E27FC236}">
                <a16:creationId xmlns:a16="http://schemas.microsoft.com/office/drawing/2014/main" id="{C6804B24-17AC-406D-9636-1332F5DF9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03156" y="-2460574"/>
            <a:ext cx="6859919" cy="11777232"/>
          </a:xfrm>
          <a:prstGeom prst="rect">
            <a:avLst/>
          </a:prstGeom>
          <a:gradFill>
            <a:gsLst>
              <a:gs pos="0">
                <a:schemeClr val="accent1">
                  <a:lumMod val="50000"/>
                  <a:alpha val="0"/>
                </a:schemeClr>
              </a:gs>
              <a:gs pos="100000">
                <a:schemeClr val="accent1">
                  <a:lumMod val="50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3" y="-864"/>
            <a:ext cx="3608179" cy="6858864"/>
          </a:xfrm>
          <a:prstGeom prst="rect">
            <a:avLst/>
          </a:prstGeom>
          <a:gradFill>
            <a:gsLst>
              <a:gs pos="0">
                <a:schemeClr val="accent1">
                  <a:lumMod val="75000"/>
                  <a:alpha val="48000"/>
                </a:schemeClr>
              </a:gs>
              <a:gs pos="99000">
                <a:srgbClr val="000000">
                  <a:alpha val="46000"/>
                </a:srgb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626703">
            <a:off x="1164940" y="1025588"/>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17">
            <a:extLst>
              <a:ext uri="{FF2B5EF4-FFF2-40B4-BE49-F238E27FC236}">
                <a16:creationId xmlns:a16="http://schemas.microsoft.com/office/drawing/2014/main" id="{570DF94D-F28F-435E-AD56-C40FC99AF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2409782"/>
            <a:ext cx="12221732" cy="4443259"/>
          </a:xfrm>
          <a:prstGeom prst="rect">
            <a:avLst/>
          </a:prstGeom>
          <a:gradFill>
            <a:gsLst>
              <a:gs pos="0">
                <a:schemeClr val="accent1">
                  <a:lumMod val="75000"/>
                  <a:alpha val="50000"/>
                </a:schemeClr>
              </a:gs>
              <a:gs pos="99000">
                <a:srgbClr val="000000">
                  <a:alpha val="11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9">
            <a:extLst>
              <a:ext uri="{FF2B5EF4-FFF2-40B4-BE49-F238E27FC236}">
                <a16:creationId xmlns:a16="http://schemas.microsoft.com/office/drawing/2014/main" id="{84F952EE-9AAE-4D81-BF98-35DF71334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942096" y="-2872097"/>
            <a:ext cx="6407535" cy="12151737"/>
          </a:xfrm>
          <a:prstGeom prst="rect">
            <a:avLst/>
          </a:prstGeom>
          <a:gradFill>
            <a:gsLst>
              <a:gs pos="1000">
                <a:srgbClr val="000000">
                  <a:alpha val="33000"/>
                </a:srgbClr>
              </a:gs>
              <a:gs pos="100000">
                <a:schemeClr val="accent1">
                  <a:lumMod val="50000"/>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70081C-96FB-40B6-9281-FBD23879EBC2}"/>
              </a:ext>
            </a:extLst>
          </p:cNvPr>
          <p:cNvSpPr>
            <a:spLocks noGrp="1"/>
          </p:cNvSpPr>
          <p:nvPr>
            <p:ph type="ctrTitle"/>
          </p:nvPr>
        </p:nvSpPr>
        <p:spPr>
          <a:xfrm>
            <a:off x="4244454" y="3006586"/>
            <a:ext cx="7284935" cy="2732297"/>
          </a:xfrm>
        </p:spPr>
        <p:txBody>
          <a:bodyPr vert="horz" lIns="91440" tIns="45720" rIns="91440" bIns="45720" rtlCol="0" anchor="t">
            <a:normAutofit/>
          </a:bodyPr>
          <a:lstStyle/>
          <a:p>
            <a:pPr algn="l"/>
            <a:r>
              <a:rPr lang="en-US" sz="4800" spc="100">
                <a:solidFill>
                  <a:srgbClr val="FFFFFF"/>
                </a:solidFill>
              </a:rPr>
              <a:t>Borrowing or Code-switching? Single-word English prepositions in Hong Kong Cantonese</a:t>
            </a:r>
          </a:p>
        </p:txBody>
      </p:sp>
      <p:sp>
        <p:nvSpPr>
          <p:cNvPr id="3" name="Subtitle 2">
            <a:extLst>
              <a:ext uri="{FF2B5EF4-FFF2-40B4-BE49-F238E27FC236}">
                <a16:creationId xmlns:a16="http://schemas.microsoft.com/office/drawing/2014/main" id="{0FA6F60A-0C59-4F2B-B040-9008F16F5A33}"/>
              </a:ext>
            </a:extLst>
          </p:cNvPr>
          <p:cNvSpPr>
            <a:spLocks noGrp="1"/>
          </p:cNvSpPr>
          <p:nvPr>
            <p:ph type="subTitle" idx="1"/>
          </p:nvPr>
        </p:nvSpPr>
        <p:spPr>
          <a:xfrm>
            <a:off x="4244454" y="667911"/>
            <a:ext cx="6755642" cy="1296368"/>
          </a:xfrm>
        </p:spPr>
        <p:txBody>
          <a:bodyPr vert="horz" lIns="45720" tIns="45720" rIns="45720" bIns="45720" rtlCol="0" anchor="b">
            <a:normAutofit/>
          </a:bodyPr>
          <a:lstStyle/>
          <a:p>
            <a:pPr indent="-228600" algn="l">
              <a:buFont typeface="Arial" panose="020B0604020202020204" pitchFamily="34" charset="0"/>
              <a:buChar char="•"/>
            </a:pPr>
            <a:r>
              <a:rPr lang="en-US" sz="2200">
                <a:solidFill>
                  <a:srgbClr val="FFFFFF"/>
                </a:solidFill>
              </a:rPr>
              <a:t>Brian Hok-Shing Chan</a:t>
            </a:r>
          </a:p>
          <a:p>
            <a:pPr indent="-228600" algn="l">
              <a:buFont typeface="Arial" panose="020B0604020202020204" pitchFamily="34" charset="0"/>
              <a:buChar char="•"/>
            </a:pPr>
            <a:r>
              <a:rPr lang="en-US" sz="2200">
                <a:solidFill>
                  <a:srgbClr val="FFFFFF"/>
                </a:solidFill>
              </a:rPr>
              <a:t>Department of English, Faculty of Arts and Humanities</a:t>
            </a:r>
          </a:p>
          <a:p>
            <a:pPr indent="-228600" algn="l">
              <a:buFont typeface="Arial" panose="020B0604020202020204" pitchFamily="34" charset="0"/>
              <a:buChar char="•"/>
            </a:pPr>
            <a:r>
              <a:rPr lang="en-US" sz="2200">
                <a:solidFill>
                  <a:srgbClr val="FFFFFF"/>
                </a:solidFill>
              </a:rPr>
              <a:t>University of Macau</a:t>
            </a:r>
          </a:p>
          <a:p>
            <a:pPr indent="-228600" algn="l">
              <a:buFont typeface="Arial" panose="020B0604020202020204" pitchFamily="34" charset="0"/>
              <a:buChar char="•"/>
            </a:pPr>
            <a:endParaRPr lang="en-US" sz="2200">
              <a:solidFill>
                <a:srgbClr val="FFFFFF"/>
              </a:solidFill>
            </a:endParaRPr>
          </a:p>
        </p:txBody>
      </p:sp>
    </p:spTree>
    <p:extLst>
      <p:ext uri="{BB962C8B-B14F-4D97-AF65-F5344CB8AC3E}">
        <p14:creationId xmlns:p14="http://schemas.microsoft.com/office/powerpoint/2010/main" val="2704776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BCD1EF-C7D2-4C4F-97DE-35312C817862}"/>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Introduction</a:t>
            </a:r>
            <a:endParaRPr lang="en-MO" sz="4000">
              <a:solidFill>
                <a:srgbClr val="FFFFFF"/>
              </a:solidFill>
            </a:endParaRPr>
          </a:p>
        </p:txBody>
      </p:sp>
      <p:sp>
        <p:nvSpPr>
          <p:cNvPr id="3" name="Content Placeholder 2">
            <a:extLst>
              <a:ext uri="{FF2B5EF4-FFF2-40B4-BE49-F238E27FC236}">
                <a16:creationId xmlns:a16="http://schemas.microsoft.com/office/drawing/2014/main" id="{47056175-D5D3-403C-8771-9EEE8675D31A}"/>
              </a:ext>
            </a:extLst>
          </p:cNvPr>
          <p:cNvSpPr>
            <a:spLocks noGrp="1"/>
          </p:cNvSpPr>
          <p:nvPr>
            <p:ph idx="1"/>
          </p:nvPr>
        </p:nvSpPr>
        <p:spPr>
          <a:xfrm>
            <a:off x="1371599" y="2318197"/>
            <a:ext cx="9724031" cy="3683358"/>
          </a:xfrm>
        </p:spPr>
        <p:txBody>
          <a:bodyPr anchor="ctr">
            <a:normAutofit/>
          </a:bodyPr>
          <a:lstStyle/>
          <a:p>
            <a:r>
              <a:rPr lang="en-GB" sz="2000"/>
              <a:t>Is there a distinction between lexical borrowings and single-word code-switches, which are traditionally seen as two separate phenomena in language contact?</a:t>
            </a:r>
          </a:p>
          <a:p>
            <a:r>
              <a:rPr lang="en-GB" sz="2000"/>
              <a:t>How can we distinguish lexical borrowings and single-word code-switches?</a:t>
            </a:r>
          </a:p>
          <a:p>
            <a:r>
              <a:rPr lang="en-GB" sz="2000"/>
              <a:t>Two approaches: </a:t>
            </a:r>
          </a:p>
          <a:p>
            <a:r>
              <a:rPr lang="en-GB" sz="2000"/>
              <a:t>(1) Poplack (2018) and previous works by her and her co-authors </a:t>
            </a:r>
          </a:p>
          <a:p>
            <a:r>
              <a:rPr lang="en-GB" sz="2000"/>
              <a:t>(2) Myers-Scotton (1992. 1993, 2002, 2006)</a:t>
            </a:r>
          </a:p>
          <a:p>
            <a:r>
              <a:rPr lang="en-GB" sz="2000"/>
              <a:t>Both have been prominent figures in the field of code-switching (CS) though they have much to say on what is lexical borrowing too.</a:t>
            </a:r>
            <a:endParaRPr lang="en-MO" sz="2000"/>
          </a:p>
        </p:txBody>
      </p:sp>
    </p:spTree>
    <p:extLst>
      <p:ext uri="{BB962C8B-B14F-4D97-AF65-F5344CB8AC3E}">
        <p14:creationId xmlns:p14="http://schemas.microsoft.com/office/powerpoint/2010/main" val="318785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F5B6EE-CC68-40C1-89DF-C2FA1B924FEA}"/>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Poplack (2018, etc.)</a:t>
            </a:r>
            <a:endParaRPr lang="en-MO" sz="4000">
              <a:solidFill>
                <a:srgbClr val="FFFFFF"/>
              </a:solidFill>
            </a:endParaRPr>
          </a:p>
        </p:txBody>
      </p:sp>
      <p:sp>
        <p:nvSpPr>
          <p:cNvPr id="3" name="Content Placeholder 2">
            <a:extLst>
              <a:ext uri="{FF2B5EF4-FFF2-40B4-BE49-F238E27FC236}">
                <a16:creationId xmlns:a16="http://schemas.microsoft.com/office/drawing/2014/main" id="{0A15EBC8-BBF9-4AAF-BDC0-A76877CBA3C5}"/>
              </a:ext>
            </a:extLst>
          </p:cNvPr>
          <p:cNvSpPr>
            <a:spLocks noGrp="1"/>
          </p:cNvSpPr>
          <p:nvPr>
            <p:ph idx="1"/>
          </p:nvPr>
        </p:nvSpPr>
        <p:spPr>
          <a:xfrm>
            <a:off x="1371599" y="2318197"/>
            <a:ext cx="9724031" cy="3683358"/>
          </a:xfrm>
        </p:spPr>
        <p:txBody>
          <a:bodyPr anchor="ctr">
            <a:normAutofit/>
          </a:bodyPr>
          <a:lstStyle/>
          <a:p>
            <a:r>
              <a:rPr lang="en-HK" sz="2000">
                <a:effectLst/>
                <a:latin typeface="Times New Roman" panose="02020603050405020304" pitchFamily="18" charset="0"/>
                <a:ea typeface="SimSun" panose="02010600030101010101" pitchFamily="2" charset="-122"/>
              </a:rPr>
              <a:t>All single words transferred from another are borrowings (Poplack 2012, 2018; Poplack and Dion 2012, Poplack et al. 2020) as long as they undergo </a:t>
            </a:r>
            <a:r>
              <a:rPr lang="en-HK" sz="2000" b="1">
                <a:effectLst/>
                <a:latin typeface="Times New Roman" panose="02020603050405020304" pitchFamily="18" charset="0"/>
                <a:ea typeface="SimSun" panose="02010600030101010101" pitchFamily="2" charset="-122"/>
              </a:rPr>
              <a:t>morphosyntactic integration </a:t>
            </a:r>
            <a:r>
              <a:rPr lang="en-HK" sz="2000">
                <a:effectLst/>
                <a:latin typeface="Times New Roman" panose="02020603050405020304" pitchFamily="18" charset="0"/>
                <a:ea typeface="SimSun" panose="02010600030101010101" pitchFamily="2" charset="-122"/>
              </a:rPr>
              <a:t>with the recipient language. </a:t>
            </a:r>
          </a:p>
          <a:p>
            <a:r>
              <a:rPr lang="en-HK" sz="2000" b="1">
                <a:latin typeface="Times New Roman" panose="02020603050405020304" pitchFamily="18" charset="0"/>
                <a:ea typeface="SimSun" panose="02010600030101010101" pitchFamily="2" charset="-122"/>
              </a:rPr>
              <a:t>Frequency </a:t>
            </a:r>
            <a:r>
              <a:rPr lang="en-HK" sz="2000">
                <a:latin typeface="Times New Roman" panose="02020603050405020304" pitchFamily="18" charset="0"/>
                <a:ea typeface="SimSun" panose="02010600030101010101" pitchFamily="2" charset="-122"/>
              </a:rPr>
              <a:t>is not a criterion for distinguishing CS and borrowing.</a:t>
            </a:r>
          </a:p>
          <a:p>
            <a:r>
              <a:rPr lang="en-HK" sz="2000" b="1">
                <a:latin typeface="Times New Roman" panose="02020603050405020304" pitchFamily="18" charset="0"/>
                <a:ea typeface="SimSun" panose="02010600030101010101" pitchFamily="2" charset="-122"/>
              </a:rPr>
              <a:t>Phonological adaptation</a:t>
            </a:r>
            <a:r>
              <a:rPr lang="en-HK" sz="2000">
                <a:latin typeface="Times New Roman" panose="02020603050405020304" pitchFamily="18" charset="0"/>
                <a:ea typeface="SimSun" panose="02010600030101010101" pitchFamily="2" charset="-122"/>
              </a:rPr>
              <a:t> is not a criterion for distinguishing CS and borrowing.</a:t>
            </a:r>
          </a:p>
          <a:p>
            <a:r>
              <a:rPr lang="en-HK" sz="2000" b="1">
                <a:effectLst/>
                <a:latin typeface="Times New Roman" panose="02020603050405020304" pitchFamily="18" charset="0"/>
                <a:ea typeface="SimSun" panose="02010600030101010101" pitchFamily="2" charset="-122"/>
              </a:rPr>
              <a:t>Multi-word elements </a:t>
            </a:r>
            <a:r>
              <a:rPr lang="en-HK" sz="2000">
                <a:effectLst/>
                <a:latin typeface="Times New Roman" panose="02020603050405020304" pitchFamily="18" charset="0"/>
                <a:ea typeface="SimSun" panose="02010600030101010101" pitchFamily="2" charset="-122"/>
              </a:rPr>
              <a:t>from another language that invoke the grammar of the donor language are treated as CS</a:t>
            </a:r>
            <a:endParaRPr lang="en-HK" sz="2000">
              <a:latin typeface="Times New Roman" panose="02020603050405020304" pitchFamily="18" charset="0"/>
              <a:ea typeface="SimSun" panose="02010600030101010101" pitchFamily="2" charset="-122"/>
            </a:endParaRPr>
          </a:p>
          <a:p>
            <a:endParaRPr lang="en-HK" sz="2000">
              <a:latin typeface="Times New Roman" panose="02020603050405020304" pitchFamily="18" charset="0"/>
              <a:ea typeface="SimSun" panose="02010600030101010101" pitchFamily="2" charset="-122"/>
            </a:endParaRPr>
          </a:p>
          <a:p>
            <a:endParaRPr lang="en-HK" sz="2000">
              <a:effectLst/>
              <a:latin typeface="Times New Roman" panose="02020603050405020304" pitchFamily="18" charset="0"/>
              <a:ea typeface="SimSun" panose="02010600030101010101" pitchFamily="2" charset="-122"/>
            </a:endParaRPr>
          </a:p>
          <a:p>
            <a:endParaRPr lang="en-HK" sz="2000">
              <a:effectLst/>
              <a:latin typeface="Times New Roman" panose="02020603050405020304" pitchFamily="18" charset="0"/>
              <a:ea typeface="SimSun" panose="02010600030101010101" pitchFamily="2" charset="-122"/>
            </a:endParaRPr>
          </a:p>
          <a:p>
            <a:endParaRPr lang="en-MO" sz="2000"/>
          </a:p>
        </p:txBody>
      </p:sp>
    </p:spTree>
    <p:extLst>
      <p:ext uri="{BB962C8B-B14F-4D97-AF65-F5344CB8AC3E}">
        <p14:creationId xmlns:p14="http://schemas.microsoft.com/office/powerpoint/2010/main" val="392784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FEECB5-3679-48E2-9F81-5C10C86D4B62}"/>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Myers-Scotton (1992, 1993, 2002, 2006)</a:t>
            </a:r>
            <a:endParaRPr lang="en-MO" sz="4000">
              <a:solidFill>
                <a:srgbClr val="FFFFFF"/>
              </a:solidFill>
            </a:endParaRPr>
          </a:p>
        </p:txBody>
      </p:sp>
      <p:sp>
        <p:nvSpPr>
          <p:cNvPr id="3" name="Content Placeholder 2">
            <a:extLst>
              <a:ext uri="{FF2B5EF4-FFF2-40B4-BE49-F238E27FC236}">
                <a16:creationId xmlns:a16="http://schemas.microsoft.com/office/drawing/2014/main" id="{5314166E-D76E-48A2-8CE6-8DB5B90A6349}"/>
              </a:ext>
            </a:extLst>
          </p:cNvPr>
          <p:cNvSpPr>
            <a:spLocks noGrp="1"/>
          </p:cNvSpPr>
          <p:nvPr>
            <p:ph idx="1"/>
          </p:nvPr>
        </p:nvSpPr>
        <p:spPr>
          <a:xfrm>
            <a:off x="4810259" y="649480"/>
            <a:ext cx="6555347" cy="5546047"/>
          </a:xfrm>
        </p:spPr>
        <p:txBody>
          <a:bodyPr anchor="ctr">
            <a:normAutofit/>
          </a:bodyPr>
          <a:lstStyle/>
          <a:p>
            <a:r>
              <a:rPr lang="en-GB" sz="2000"/>
              <a:t>There’s a difference between single-word CS and lexical borrowing, in that the former is drawn from another language (the donor language) and the latter has been incorporated into the recipient language.</a:t>
            </a:r>
          </a:p>
          <a:p>
            <a:r>
              <a:rPr lang="en-GB" sz="2000"/>
              <a:t>However, both cannot be differentiated morphosyntactically, as they are both inserted into a sentence framed in the Matrix/Recipient Language. Both can be phonologically and morpho-syntactically adapted to the Matrix/Recipient language to various extents.</a:t>
            </a:r>
          </a:p>
          <a:p>
            <a:r>
              <a:rPr lang="en-GB" sz="2000"/>
              <a:t>Single-word CS may eventually become established borrowing when it is repeatedly used and entrenched in a speech community.</a:t>
            </a:r>
          </a:p>
          <a:p>
            <a:r>
              <a:rPr lang="en-GB" sz="2000" b="1"/>
              <a:t>Frequency </a:t>
            </a:r>
            <a:r>
              <a:rPr lang="en-GB" sz="2000"/>
              <a:t>thus matters here – more frequent use of a single-word CS would turn it into borrowing, or what Myers-Scotton calls a “cultural B form”.</a:t>
            </a:r>
          </a:p>
          <a:p>
            <a:endParaRPr lang="en-GB" sz="2000"/>
          </a:p>
          <a:p>
            <a:endParaRPr lang="en-MO" sz="2000"/>
          </a:p>
        </p:txBody>
      </p:sp>
    </p:spTree>
    <p:extLst>
      <p:ext uri="{BB962C8B-B14F-4D97-AF65-F5344CB8AC3E}">
        <p14:creationId xmlns:p14="http://schemas.microsoft.com/office/powerpoint/2010/main" val="637411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83C594-E966-4461-88EB-B9E047996EA2}"/>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Single-word English prepositions in HK Cantonese</a:t>
            </a:r>
            <a:endParaRPr lang="en-MO" sz="4000">
              <a:solidFill>
                <a:srgbClr val="FFFFFF"/>
              </a:solidFill>
            </a:endParaRPr>
          </a:p>
        </p:txBody>
      </p:sp>
      <p:sp>
        <p:nvSpPr>
          <p:cNvPr id="3" name="Content Placeholder 2">
            <a:extLst>
              <a:ext uri="{FF2B5EF4-FFF2-40B4-BE49-F238E27FC236}">
                <a16:creationId xmlns:a16="http://schemas.microsoft.com/office/drawing/2014/main" id="{3F39634A-E1C7-4704-AF43-2AE32D017FA8}"/>
              </a:ext>
            </a:extLst>
          </p:cNvPr>
          <p:cNvSpPr>
            <a:spLocks noGrp="1"/>
          </p:cNvSpPr>
          <p:nvPr>
            <p:ph idx="1"/>
          </p:nvPr>
        </p:nvSpPr>
        <p:spPr>
          <a:xfrm>
            <a:off x="4810259" y="649480"/>
            <a:ext cx="6555347" cy="5546047"/>
          </a:xfrm>
        </p:spPr>
        <p:txBody>
          <a:bodyPr anchor="ctr">
            <a:normAutofit/>
          </a:bodyPr>
          <a:lstStyle/>
          <a:p>
            <a:r>
              <a:rPr lang="en-GB" sz="2000"/>
              <a:t>The aim of this paper is to analyze a dataset of single-word English prepositions in the light of Poplack (2018) and Myers-Scotton (1992, 1993, 2002, 2006).</a:t>
            </a:r>
          </a:p>
          <a:p>
            <a:r>
              <a:rPr lang="en-GB" sz="2000"/>
              <a:t>While the issue of borrowing/code-switching has been discussed in the light of data which consist of mostly nouns (e.g. the Ottawa-Hull corpus as in Poplack, Sankoff and Miller (1998)) or verbs (e.g. Stammers and Deuchar 2012) drawn from another language, language contact data involving prepositions from another language have never been considered. </a:t>
            </a:r>
          </a:p>
          <a:p>
            <a:endParaRPr lang="en-MO" sz="2000"/>
          </a:p>
        </p:txBody>
      </p:sp>
    </p:spTree>
    <p:extLst>
      <p:ext uri="{BB962C8B-B14F-4D97-AF65-F5344CB8AC3E}">
        <p14:creationId xmlns:p14="http://schemas.microsoft.com/office/powerpoint/2010/main" val="928060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27569-C85F-4951-A07F-FE427D49CFDF}"/>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Single-word English prepositions in HK Cantonese</a:t>
            </a:r>
            <a:endParaRPr lang="en-MO" sz="4000">
              <a:solidFill>
                <a:srgbClr val="FFFFFF"/>
              </a:solidFill>
            </a:endParaRPr>
          </a:p>
        </p:txBody>
      </p:sp>
      <p:sp>
        <p:nvSpPr>
          <p:cNvPr id="3" name="Content Placeholder 2">
            <a:extLst>
              <a:ext uri="{FF2B5EF4-FFF2-40B4-BE49-F238E27FC236}">
                <a16:creationId xmlns:a16="http://schemas.microsoft.com/office/drawing/2014/main" id="{E962D91E-1039-418A-8940-84B89747A100}"/>
              </a:ext>
            </a:extLst>
          </p:cNvPr>
          <p:cNvSpPr>
            <a:spLocks noGrp="1"/>
          </p:cNvSpPr>
          <p:nvPr>
            <p:ph idx="1"/>
          </p:nvPr>
        </p:nvSpPr>
        <p:spPr>
          <a:xfrm>
            <a:off x="4810259" y="649480"/>
            <a:ext cx="6555347" cy="5546047"/>
          </a:xfrm>
        </p:spPr>
        <p:txBody>
          <a:bodyPr anchor="ctr">
            <a:normAutofit/>
          </a:bodyPr>
          <a:lstStyle/>
          <a:p>
            <a:r>
              <a:rPr lang="en-GB" sz="2000"/>
              <a:t>Even before applying Poplack (2018) or Myers-Scotton (1992. 1993, 2002, 2006), the status of single-word English prepositions in HK Cantonese is dubious.</a:t>
            </a:r>
          </a:p>
          <a:p>
            <a:r>
              <a:rPr lang="en-GB" sz="2000"/>
              <a:t>Some considerations: </a:t>
            </a:r>
          </a:p>
          <a:p>
            <a:r>
              <a:rPr lang="en-GB" sz="2000" b="1"/>
              <a:t>Diachrony</a:t>
            </a:r>
          </a:p>
          <a:p>
            <a:r>
              <a:rPr lang="en-GB" sz="2000" b="1"/>
              <a:t>Phonology</a:t>
            </a:r>
          </a:p>
          <a:p>
            <a:r>
              <a:rPr lang="en-GB" sz="2000" b="1"/>
              <a:t>Frequency </a:t>
            </a:r>
            <a:endParaRPr lang="en-MO" sz="2000" b="1"/>
          </a:p>
        </p:txBody>
      </p:sp>
    </p:spTree>
    <p:extLst>
      <p:ext uri="{BB962C8B-B14F-4D97-AF65-F5344CB8AC3E}">
        <p14:creationId xmlns:p14="http://schemas.microsoft.com/office/powerpoint/2010/main" val="297754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C6BBB3-8CFA-4DBF-B080-A0B744DE9D99}"/>
              </a:ext>
            </a:extLst>
          </p:cNvPr>
          <p:cNvSpPr>
            <a:spLocks noGrp="1"/>
          </p:cNvSpPr>
          <p:nvPr>
            <p:ph type="title"/>
          </p:nvPr>
        </p:nvSpPr>
        <p:spPr>
          <a:xfrm>
            <a:off x="1383564" y="348865"/>
            <a:ext cx="9718111" cy="1576446"/>
          </a:xfrm>
        </p:spPr>
        <p:txBody>
          <a:bodyPr anchor="ctr">
            <a:normAutofit/>
          </a:bodyPr>
          <a:lstStyle/>
          <a:p>
            <a:r>
              <a:rPr lang="en-GB" sz="3400">
                <a:solidFill>
                  <a:srgbClr val="FFFFFF"/>
                </a:solidFill>
                <a:latin typeface="Times New Roman" panose="02020603050405020304" pitchFamily="18" charset="0"/>
                <a:cs typeface="Times New Roman" panose="02020603050405020304" pitchFamily="18" charset="0"/>
              </a:rPr>
              <a:t>Table 2  Common examples of established borrowing/loanwords from English to Cantonese</a:t>
            </a:r>
            <a:br>
              <a:rPr lang="en-GB" sz="3400">
                <a:solidFill>
                  <a:srgbClr val="FFFFFF"/>
                </a:solidFill>
              </a:rPr>
            </a:br>
            <a:endParaRPr lang="en-MO" sz="3400">
              <a:solidFill>
                <a:srgbClr val="FFFFFF"/>
              </a:solidFill>
            </a:endParaRPr>
          </a:p>
        </p:txBody>
      </p:sp>
      <p:graphicFrame>
        <p:nvGraphicFramePr>
          <p:cNvPr id="12" name="Content Placeholder 11">
            <a:extLst>
              <a:ext uri="{FF2B5EF4-FFF2-40B4-BE49-F238E27FC236}">
                <a16:creationId xmlns:a16="http://schemas.microsoft.com/office/drawing/2014/main" id="{F5A0B7AE-C3C7-4D98-B94B-DD017BFE3FEB}"/>
              </a:ext>
            </a:extLst>
          </p:cNvPr>
          <p:cNvGraphicFramePr>
            <a:graphicFrameLocks noGrp="1"/>
          </p:cNvGraphicFramePr>
          <p:nvPr>
            <p:ph idx="1"/>
            <p:extLst>
              <p:ext uri="{D42A27DB-BD31-4B8C-83A1-F6EECF244321}">
                <p14:modId xmlns:p14="http://schemas.microsoft.com/office/powerpoint/2010/main" val="2002439465"/>
              </p:ext>
            </p:extLst>
          </p:nvPr>
        </p:nvGraphicFramePr>
        <p:xfrm>
          <a:off x="644056" y="2861660"/>
          <a:ext cx="10927831" cy="3198046"/>
        </p:xfrm>
        <a:graphic>
          <a:graphicData uri="http://schemas.openxmlformats.org/drawingml/2006/table">
            <a:tbl>
              <a:tblPr firstRow="1" firstCol="1" bandRow="1">
                <a:noFill/>
                <a:tableStyleId>{5C22544A-7EE6-4342-B048-85BDC9FD1C3A}</a:tableStyleId>
              </a:tblPr>
              <a:tblGrid>
                <a:gridCol w="4249166">
                  <a:extLst>
                    <a:ext uri="{9D8B030D-6E8A-4147-A177-3AD203B41FA5}">
                      <a16:colId xmlns:a16="http://schemas.microsoft.com/office/drawing/2014/main" val="3907246189"/>
                    </a:ext>
                  </a:extLst>
                </a:gridCol>
                <a:gridCol w="4450802">
                  <a:extLst>
                    <a:ext uri="{9D8B030D-6E8A-4147-A177-3AD203B41FA5}">
                      <a16:colId xmlns:a16="http://schemas.microsoft.com/office/drawing/2014/main" val="1262890428"/>
                    </a:ext>
                  </a:extLst>
                </a:gridCol>
                <a:gridCol w="2227863">
                  <a:extLst>
                    <a:ext uri="{9D8B030D-6E8A-4147-A177-3AD203B41FA5}">
                      <a16:colId xmlns:a16="http://schemas.microsoft.com/office/drawing/2014/main" val="35909020"/>
                    </a:ext>
                  </a:extLst>
                </a:gridCol>
              </a:tblGrid>
              <a:tr h="783559">
                <a:tc>
                  <a:txBody>
                    <a:bodyPr/>
                    <a:lstStyle/>
                    <a:p>
                      <a:pPr>
                        <a:lnSpc>
                          <a:spcPct val="200000"/>
                        </a:lnSpc>
                        <a:spcAft>
                          <a:spcPts val="800"/>
                        </a:spcAft>
                      </a:pPr>
                      <a:r>
                        <a:rPr lang="en-HK" sz="1800" b="1" cap="all" spc="60">
                          <a:solidFill>
                            <a:schemeClr val="tx1"/>
                          </a:solidFill>
                          <a:effectLst/>
                        </a:rPr>
                        <a:t>English word</a:t>
                      </a:r>
                      <a:endParaRPr lang="en-MO" sz="1800" b="1" cap="all" spc="6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135169" marB="135169" anchor="b">
                    <a:lnL w="12700" cmpd="sng">
                      <a:noFill/>
                    </a:lnL>
                    <a:lnR w="12700" cmpd="sng">
                      <a:noFill/>
                    </a:lnR>
                    <a:lnT w="12700" cmpd="sng">
                      <a:noFill/>
                    </a:lnT>
                    <a:lnB w="38100" cmpd="sng">
                      <a:noFill/>
                    </a:lnB>
                    <a:noFill/>
                  </a:tcPr>
                </a:tc>
                <a:tc>
                  <a:txBody>
                    <a:bodyPr/>
                    <a:lstStyle/>
                    <a:p>
                      <a:pPr>
                        <a:lnSpc>
                          <a:spcPct val="200000"/>
                        </a:lnSpc>
                        <a:spcAft>
                          <a:spcPts val="800"/>
                        </a:spcAft>
                      </a:pPr>
                      <a:r>
                        <a:rPr lang="en-HK" sz="1800" b="1" cap="all" spc="60">
                          <a:solidFill>
                            <a:schemeClr val="tx1"/>
                          </a:solidFill>
                          <a:effectLst/>
                        </a:rPr>
                        <a:t>Borrowing in Cantonese</a:t>
                      </a:r>
                      <a:endParaRPr lang="en-MO" sz="1800" b="1" cap="all" spc="6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135169" marB="135169" anchor="b">
                    <a:lnL w="12700" cmpd="sng">
                      <a:noFill/>
                    </a:lnL>
                    <a:lnR w="12700" cmpd="sng">
                      <a:noFill/>
                    </a:lnR>
                    <a:lnT w="12700" cmpd="sng">
                      <a:noFill/>
                    </a:lnT>
                    <a:lnB w="38100" cmpd="sng">
                      <a:noFill/>
                    </a:lnB>
                    <a:noFill/>
                  </a:tcPr>
                </a:tc>
                <a:tc>
                  <a:txBody>
                    <a:bodyPr/>
                    <a:lstStyle/>
                    <a:p>
                      <a:pPr>
                        <a:lnSpc>
                          <a:spcPct val="200000"/>
                        </a:lnSpc>
                        <a:spcAft>
                          <a:spcPts val="800"/>
                        </a:spcAft>
                      </a:pPr>
                      <a:r>
                        <a:rPr lang="en-HK" sz="1800" b="1" cap="all" spc="60">
                          <a:solidFill>
                            <a:schemeClr val="tx1"/>
                          </a:solidFill>
                          <a:effectLst/>
                        </a:rPr>
                        <a:t>Written form</a:t>
                      </a:r>
                      <a:endParaRPr lang="en-MO" sz="1800" b="1" cap="all" spc="6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135169" marB="135169" anchor="b">
                    <a:lnL w="12700" cmpd="sng">
                      <a:noFill/>
                    </a:lnL>
                    <a:lnR w="12700" cmpd="sng">
                      <a:noFill/>
                    </a:lnR>
                    <a:lnT w="12700" cmpd="sng">
                      <a:noFill/>
                    </a:lnT>
                    <a:lnB w="38100" cmpd="sng">
                      <a:noFill/>
                    </a:lnB>
                    <a:noFill/>
                  </a:tcPr>
                </a:tc>
                <a:extLst>
                  <a:ext uri="{0D108BD9-81ED-4DB2-BD59-A6C34878D82A}">
                    <a16:rowId xmlns:a16="http://schemas.microsoft.com/office/drawing/2014/main" val="559742663"/>
                  </a:ext>
                </a:extLst>
              </a:tr>
              <a:tr h="804829">
                <a:tc>
                  <a:txBody>
                    <a:bodyPr/>
                    <a:lstStyle/>
                    <a:p>
                      <a:pPr>
                        <a:lnSpc>
                          <a:spcPct val="200000"/>
                        </a:lnSpc>
                        <a:spcAft>
                          <a:spcPts val="800"/>
                        </a:spcAft>
                      </a:pPr>
                      <a:r>
                        <a:rPr lang="en-HK" sz="1800" b="1" cap="none" spc="0">
                          <a:solidFill>
                            <a:schemeClr val="tx1"/>
                          </a:solidFill>
                          <a:effectLst/>
                        </a:rPr>
                        <a:t>bus /b</a:t>
                      </a:r>
                      <a:r>
                        <a:rPr lang="en-US" sz="1800" b="1" cap="none" spc="0">
                          <a:solidFill>
                            <a:schemeClr val="tx1"/>
                          </a:solidFill>
                          <a:effectLst/>
                        </a:rPr>
                        <a:t>ʌ</a:t>
                      </a:r>
                      <a:r>
                        <a:rPr lang="en-HK" sz="1800" b="1" cap="none" spc="0">
                          <a:solidFill>
                            <a:schemeClr val="tx1"/>
                          </a:solidFill>
                          <a:effectLst/>
                        </a:rPr>
                        <a:t>s/  (Noun)                        </a:t>
                      </a:r>
                      <a:endParaRPr lang="en-MO" sz="1800" b="1"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ap="flat" cmpd="sng" algn="ctr">
                      <a:solidFill>
                        <a:schemeClr val="tx1"/>
                      </a:solidFill>
                      <a:prstDash val="solid"/>
                    </a:lnL>
                    <a:lnR w="12700" cmpd="sng">
                      <a:noFill/>
                      <a:prstDash val="solid"/>
                    </a:lnR>
                    <a:lnT w="38100" cmpd="sng">
                      <a:noFill/>
                    </a:lnT>
                    <a:lnB w="12700" cmpd="sng">
                      <a:noFill/>
                      <a:prstDash val="solid"/>
                    </a:lnB>
                    <a:noFill/>
                  </a:tcPr>
                </a:tc>
                <a:tc>
                  <a:txBody>
                    <a:bodyPr/>
                    <a:lstStyle/>
                    <a:p>
                      <a:pPr>
                        <a:lnSpc>
                          <a:spcPct val="200000"/>
                        </a:lnSpc>
                        <a:spcAft>
                          <a:spcPts val="800"/>
                        </a:spcAft>
                      </a:pPr>
                      <a:r>
                        <a:rPr lang="en-HK" sz="2400" cap="none" spc="0">
                          <a:solidFill>
                            <a:schemeClr val="tx1"/>
                          </a:solidFill>
                          <a:effectLst/>
                        </a:rPr>
                        <a:t>baa1 si2 /ba.si/</a:t>
                      </a:r>
                      <a:endParaRPr lang="en-MO" sz="2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38100" cmpd="sng">
                      <a:noFill/>
                    </a:lnT>
                    <a:lnB w="12700" cmpd="sng">
                      <a:noFill/>
                      <a:prstDash val="solid"/>
                    </a:lnB>
                    <a:noFill/>
                  </a:tcPr>
                </a:tc>
                <a:tc>
                  <a:txBody>
                    <a:bodyPr/>
                    <a:lstStyle/>
                    <a:p>
                      <a:pPr>
                        <a:lnSpc>
                          <a:spcPct val="200000"/>
                        </a:lnSpc>
                        <a:spcAft>
                          <a:spcPts val="800"/>
                        </a:spcAft>
                      </a:pPr>
                      <a:r>
                        <a:rPr lang="zh-CN" sz="2400" cap="none" spc="0">
                          <a:solidFill>
                            <a:schemeClr val="tx1"/>
                          </a:solidFill>
                          <a:effectLst/>
                        </a:rPr>
                        <a:t>巴士</a:t>
                      </a:r>
                      <a:endParaRPr lang="en-MO" sz="2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928607720"/>
                  </a:ext>
                </a:extLst>
              </a:tr>
              <a:tr h="804829">
                <a:tc>
                  <a:txBody>
                    <a:bodyPr/>
                    <a:lstStyle/>
                    <a:p>
                      <a:pPr>
                        <a:lnSpc>
                          <a:spcPct val="200000"/>
                        </a:lnSpc>
                        <a:spcAft>
                          <a:spcPts val="800"/>
                        </a:spcAft>
                      </a:pPr>
                      <a:r>
                        <a:rPr lang="en-HK" sz="1800" b="1" cap="none" spc="0">
                          <a:solidFill>
                            <a:schemeClr val="tx1"/>
                          </a:solidFill>
                          <a:effectLst/>
                        </a:rPr>
                        <a:t>fail /feɪl/ (Verb)                  </a:t>
                      </a:r>
                      <a:endParaRPr lang="en-MO" sz="1800" b="1"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nSpc>
                          <a:spcPct val="200000"/>
                        </a:lnSpc>
                        <a:spcAft>
                          <a:spcPts val="800"/>
                        </a:spcAft>
                      </a:pPr>
                      <a:r>
                        <a:rPr lang="en-HK" sz="2400" cap="none" spc="0">
                          <a:solidFill>
                            <a:schemeClr val="tx1"/>
                          </a:solidFill>
                          <a:effectLst/>
                        </a:rPr>
                        <a:t>fei4 (lou2) /feɪ.(lou)/</a:t>
                      </a:r>
                      <a:endParaRPr lang="en-MO" sz="2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nSpc>
                          <a:spcPct val="200000"/>
                        </a:lnSpc>
                        <a:spcAft>
                          <a:spcPts val="800"/>
                        </a:spcAft>
                      </a:pPr>
                      <a:r>
                        <a:rPr lang="zh-CN" sz="2400" cap="none" spc="0">
                          <a:solidFill>
                            <a:schemeClr val="tx1"/>
                          </a:solidFill>
                          <a:effectLst/>
                        </a:rPr>
                        <a:t>肥</a:t>
                      </a:r>
                      <a:r>
                        <a:rPr lang="en-HK" sz="2400" cap="none" spc="0">
                          <a:solidFill>
                            <a:schemeClr val="tx1"/>
                          </a:solidFill>
                          <a:effectLst/>
                        </a:rPr>
                        <a:t>(</a:t>
                      </a:r>
                      <a:r>
                        <a:rPr lang="zh-CN" sz="2400" cap="none" spc="0">
                          <a:solidFill>
                            <a:schemeClr val="tx1"/>
                          </a:solidFill>
                          <a:effectLst/>
                        </a:rPr>
                        <a:t>佬</a:t>
                      </a:r>
                      <a:r>
                        <a:rPr lang="en-HK" sz="2400" cap="none" spc="0">
                          <a:solidFill>
                            <a:schemeClr val="tx1"/>
                          </a:solidFill>
                          <a:effectLst/>
                        </a:rPr>
                        <a:t>)</a:t>
                      </a:r>
                      <a:endParaRPr lang="en-MO" sz="2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539608243"/>
                  </a:ext>
                </a:extLst>
              </a:tr>
              <a:tr h="804829">
                <a:tc>
                  <a:txBody>
                    <a:bodyPr/>
                    <a:lstStyle/>
                    <a:p>
                      <a:pPr>
                        <a:lnSpc>
                          <a:spcPct val="200000"/>
                        </a:lnSpc>
                        <a:spcAft>
                          <a:spcPts val="800"/>
                        </a:spcAft>
                      </a:pPr>
                      <a:r>
                        <a:rPr lang="en-HK" sz="1800" b="1" cap="none" spc="0">
                          <a:solidFill>
                            <a:schemeClr val="tx1"/>
                          </a:solidFill>
                          <a:effectLst/>
                        </a:rPr>
                        <a:t>romantic /rəʊˈmæn.tɪk/ (Adjective)   </a:t>
                      </a:r>
                      <a:endParaRPr lang="en-MO" sz="1800" b="1"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ap="flat" cmpd="sng" algn="ctr">
                      <a:solidFill>
                        <a:schemeClr val="tx1"/>
                      </a:solidFill>
                      <a:prstDash val="solid"/>
                    </a:lnL>
                    <a:lnR w="12700" cmpd="sng">
                      <a:noFill/>
                      <a:prstDash val="solid"/>
                    </a:lnR>
                    <a:lnT w="12700" cmpd="sng">
                      <a:noFill/>
                      <a:prstDash val="solid"/>
                    </a:lnT>
                    <a:lnB w="12700" cap="flat" cmpd="sng" algn="ctr">
                      <a:noFill/>
                      <a:prstDash val="solid"/>
                    </a:lnB>
                    <a:noFill/>
                  </a:tcPr>
                </a:tc>
                <a:tc>
                  <a:txBody>
                    <a:bodyPr/>
                    <a:lstStyle/>
                    <a:p>
                      <a:pPr>
                        <a:lnSpc>
                          <a:spcPct val="200000"/>
                        </a:lnSpc>
                        <a:spcAft>
                          <a:spcPts val="800"/>
                        </a:spcAft>
                      </a:pPr>
                      <a:r>
                        <a:rPr lang="en-HK" sz="2400" cap="none" spc="0">
                          <a:solidFill>
                            <a:schemeClr val="tx1"/>
                          </a:solidFill>
                          <a:effectLst/>
                        </a:rPr>
                        <a:t>long3 maan3 /lɒŋ.man/            </a:t>
                      </a:r>
                      <a:endParaRPr lang="en-MO" sz="2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nSpc>
                          <a:spcPct val="200000"/>
                        </a:lnSpc>
                        <a:spcAft>
                          <a:spcPts val="800"/>
                        </a:spcAft>
                      </a:pPr>
                      <a:r>
                        <a:rPr lang="en-HK" sz="2400" cap="none" spc="0">
                          <a:solidFill>
                            <a:schemeClr val="tx1"/>
                          </a:solidFill>
                          <a:effectLst/>
                        </a:rPr>
                        <a:t> </a:t>
                      </a:r>
                      <a:r>
                        <a:rPr lang="zh-CN" sz="2400" cap="none" spc="0">
                          <a:solidFill>
                            <a:schemeClr val="tx1"/>
                          </a:solidFill>
                          <a:effectLst/>
                        </a:rPr>
                        <a:t>浪漫</a:t>
                      </a:r>
                      <a:r>
                        <a:rPr lang="en-HK" sz="2400" cap="none" spc="0">
                          <a:solidFill>
                            <a:schemeClr val="tx1"/>
                          </a:solidFill>
                          <a:effectLst/>
                        </a:rPr>
                        <a:t>       </a:t>
                      </a:r>
                      <a:endParaRPr lang="en-MO" sz="2400" cap="none" spc="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01377" marR="101377" marT="0" marB="135169">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927357414"/>
                  </a:ext>
                </a:extLst>
              </a:tr>
            </a:tbl>
          </a:graphicData>
        </a:graphic>
      </p:graphicFrame>
    </p:spTree>
    <p:extLst>
      <p:ext uri="{BB962C8B-B14F-4D97-AF65-F5344CB8AC3E}">
        <p14:creationId xmlns:p14="http://schemas.microsoft.com/office/powerpoint/2010/main" val="918265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itle 1">
            <a:extLst>
              <a:ext uri="{FF2B5EF4-FFF2-40B4-BE49-F238E27FC236}">
                <a16:creationId xmlns:a16="http://schemas.microsoft.com/office/drawing/2014/main" id="{B40033D7-80F8-4C1E-BDA3-6DE48DD10D70}"/>
              </a:ext>
            </a:extLst>
          </p:cNvPr>
          <p:cNvSpPr>
            <a:spLocks noGrp="1"/>
          </p:cNvSpPr>
          <p:nvPr>
            <p:ph type="title"/>
          </p:nvPr>
        </p:nvSpPr>
        <p:spPr>
          <a:xfrm>
            <a:off x="1371597" y="348865"/>
            <a:ext cx="10044023" cy="877729"/>
          </a:xfrm>
        </p:spPr>
        <p:txBody>
          <a:bodyPr anchor="ctr">
            <a:normAutofit/>
          </a:bodyPr>
          <a:lstStyle/>
          <a:p>
            <a:pPr marL="0" marR="0" lvl="0" indent="0" defTabSz="914400" rtl="0" eaLnBrk="0" fontAlgn="base" latinLnBrk="0" hangingPunct="0">
              <a:spcBef>
                <a:spcPct val="0"/>
              </a:spcBef>
              <a:spcAft>
                <a:spcPct val="0"/>
              </a:spcAft>
              <a:buClrTx/>
              <a:buSzTx/>
              <a:buFontTx/>
              <a:buNone/>
              <a:tabLst/>
            </a:pPr>
            <a:r>
              <a:rPr kumimoji="0" lang="en-US" altLang="zh-CN" sz="2800" b="0" i="0" u="none" strike="noStrike" cap="none" normalizeH="0" baseline="0">
                <a:ln>
                  <a:noFill/>
                </a:ln>
                <a:solidFill>
                  <a:srgbClr val="FFFFFF"/>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zh-CN" sz="2800" b="0" i="0" u="none" strike="noStrike" cap="none" normalizeH="0" baseline="0" bmk="">
                <a:ln>
                  <a:noFill/>
                </a:ln>
                <a:solidFill>
                  <a:srgbClr val="FFFFFF"/>
                </a:solidFill>
                <a:effectLst/>
                <a:latin typeface="Times New Roman" panose="02020603050405020304" pitchFamily="18" charset="0"/>
                <a:ea typeface="SimSun" panose="02010600030101010101" pitchFamily="2" charset="-122"/>
                <a:cs typeface="Times New Roman" panose="02020603050405020304" pitchFamily="18" charset="0"/>
              </a:rPr>
              <a:t> Table 1: Frequency of single-word English prepositions in order of frequency </a:t>
            </a:r>
            <a:endParaRPr kumimoji="0" lang="en-US" altLang="zh-CN" sz="2800" b="0" i="0" u="none" strike="noStrike" cap="none" normalizeH="0" baseline="0">
              <a:ln>
                <a:noFill/>
              </a:ln>
              <a:solidFill>
                <a:srgbClr val="FFFFFF"/>
              </a:solidFill>
              <a:effectLst/>
            </a:endParaRPr>
          </a:p>
          <a:p>
            <a:pPr marL="0" marR="0" lvl="0" indent="0" defTabSz="914400" rtl="0" eaLnBrk="0" fontAlgn="base" latinLnBrk="0" hangingPunct="0">
              <a:spcBef>
                <a:spcPct val="0"/>
              </a:spcBef>
              <a:spcAft>
                <a:spcPct val="0"/>
              </a:spcAft>
              <a:buClrTx/>
              <a:buSzTx/>
              <a:buFontTx/>
              <a:buNone/>
              <a:tabLst/>
            </a:pPr>
            <a:endParaRPr kumimoji="0" lang="en-US" altLang="zh-CN" sz="2800" b="0" i="0" u="none" strike="noStrike" cap="none" normalizeH="0" baseline="0">
              <a:ln>
                <a:noFill/>
              </a:ln>
              <a:solidFill>
                <a:srgbClr val="FFFFFF"/>
              </a:solidFill>
              <a:effectLst/>
              <a:latin typeface="Arial" panose="020B0604020202020204" pitchFamily="34" charset="0"/>
            </a:endParaRPr>
          </a:p>
        </p:txBody>
      </p:sp>
      <p:graphicFrame>
        <p:nvGraphicFramePr>
          <p:cNvPr id="4" name="Content Placeholder 3">
            <a:extLst>
              <a:ext uri="{FF2B5EF4-FFF2-40B4-BE49-F238E27FC236}">
                <a16:creationId xmlns:a16="http://schemas.microsoft.com/office/drawing/2014/main" id="{8B73E68D-868E-452D-9F65-F3D1B6C39588}"/>
              </a:ext>
            </a:extLst>
          </p:cNvPr>
          <p:cNvGraphicFramePr>
            <a:graphicFrameLocks noGrp="1"/>
          </p:cNvGraphicFramePr>
          <p:nvPr>
            <p:ph idx="1"/>
            <p:extLst>
              <p:ext uri="{D42A27DB-BD31-4B8C-83A1-F6EECF244321}">
                <p14:modId xmlns:p14="http://schemas.microsoft.com/office/powerpoint/2010/main" val="3763688184"/>
              </p:ext>
            </p:extLst>
          </p:nvPr>
        </p:nvGraphicFramePr>
        <p:xfrm>
          <a:off x="1601145" y="2112579"/>
          <a:ext cx="9013653" cy="4376562"/>
        </p:xfrm>
        <a:graphic>
          <a:graphicData uri="http://schemas.openxmlformats.org/drawingml/2006/table">
            <a:tbl>
              <a:tblPr firstRow="1" firstCol="1" bandRow="1"/>
              <a:tblGrid>
                <a:gridCol w="1963180">
                  <a:extLst>
                    <a:ext uri="{9D8B030D-6E8A-4147-A177-3AD203B41FA5}">
                      <a16:colId xmlns:a16="http://schemas.microsoft.com/office/drawing/2014/main" val="1063173460"/>
                    </a:ext>
                  </a:extLst>
                </a:gridCol>
                <a:gridCol w="3016241">
                  <a:extLst>
                    <a:ext uri="{9D8B030D-6E8A-4147-A177-3AD203B41FA5}">
                      <a16:colId xmlns:a16="http://schemas.microsoft.com/office/drawing/2014/main" val="2291671722"/>
                    </a:ext>
                  </a:extLst>
                </a:gridCol>
                <a:gridCol w="2156686">
                  <a:extLst>
                    <a:ext uri="{9D8B030D-6E8A-4147-A177-3AD203B41FA5}">
                      <a16:colId xmlns:a16="http://schemas.microsoft.com/office/drawing/2014/main" val="4048816796"/>
                    </a:ext>
                  </a:extLst>
                </a:gridCol>
                <a:gridCol w="1877546">
                  <a:extLst>
                    <a:ext uri="{9D8B030D-6E8A-4147-A177-3AD203B41FA5}">
                      <a16:colId xmlns:a16="http://schemas.microsoft.com/office/drawing/2014/main" val="2253820095"/>
                    </a:ext>
                  </a:extLst>
                </a:gridCol>
              </a:tblGrid>
              <a:tr h="246636">
                <a:tc>
                  <a:txBody>
                    <a:bodyPr/>
                    <a:lstStyle/>
                    <a:p>
                      <a:pPr marL="457200" algn="l" fontAlgn="t">
                        <a:lnSpc>
                          <a:spcPct val="107000"/>
                        </a:lnSpc>
                        <a:spcBef>
                          <a:spcPts val="0"/>
                        </a:spcBef>
                        <a:spcAft>
                          <a:spcPts val="0"/>
                        </a:spcAft>
                      </a:pPr>
                      <a:r>
                        <a:rPr lang="en-US" sz="1300" b="1" i="0" u="none" strike="noStrike">
                          <a:effectLst/>
                          <a:latin typeface="Times New Roman" panose="02020603050405020304" pitchFamily="18" charset="0"/>
                          <a:ea typeface="SimSun" panose="02010600030101010101" pitchFamily="2" charset="-122"/>
                          <a:cs typeface="Times New Roman" panose="02020603050405020304" pitchFamily="18" charset="0"/>
                        </a:rPr>
                        <a:t>Preposition</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1" i="0" u="none" strike="noStrike">
                          <a:effectLst/>
                          <a:latin typeface="Times New Roman" panose="02020603050405020304" pitchFamily="18" charset="0"/>
                          <a:ea typeface="SimSun" panose="02010600030101010101" pitchFamily="2" charset="-122"/>
                          <a:cs typeface="Times New Roman" panose="02020603050405020304" pitchFamily="18" charset="0"/>
                        </a:rPr>
                        <a:t>Data in the literature (1992 – 2015)</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1" i="0" u="none" strike="noStrike">
                          <a:effectLst/>
                          <a:latin typeface="Times New Roman" panose="02020603050405020304" pitchFamily="18" charset="0"/>
                          <a:ea typeface="SimSun" panose="02010600030101010101" pitchFamily="2" charset="-122"/>
                          <a:cs typeface="Times New Roman" panose="02020603050405020304" pitchFamily="18" charset="0"/>
                        </a:rPr>
                        <a:t>2012/2013 mini-corpus</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1" i="0" u="none" strike="noStrike">
                          <a:effectLst/>
                          <a:latin typeface="Times New Roman" panose="02020603050405020304" pitchFamily="18" charset="0"/>
                          <a:ea typeface="SimSun" panose="02010600030101010101" pitchFamily="2" charset="-122"/>
                          <a:cs typeface="Times New Roman" panose="02020603050405020304" pitchFamily="18" charset="0"/>
                        </a:rPr>
                        <a:t>Combined</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0060398"/>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for</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27</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026673"/>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under</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5</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1670822"/>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from</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5</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5</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9608649"/>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before</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73059"/>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over</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4</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6500399"/>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through</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1435127"/>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on</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914092"/>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of</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966413"/>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after</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036295"/>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within </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5845377"/>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above</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018991"/>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around</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1211363"/>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among</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6645523"/>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instead of</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2055445"/>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against</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0</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1</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177291"/>
                  </a:ext>
                </a:extLst>
              </a:tr>
              <a:tr h="246636">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TOTAL</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22</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43</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fontAlgn="t">
                        <a:lnSpc>
                          <a:spcPct val="107000"/>
                        </a:lnSpc>
                        <a:spcBef>
                          <a:spcPts val="0"/>
                        </a:spcBef>
                        <a:spcAft>
                          <a:spcPts val="800"/>
                        </a:spcAft>
                      </a:pPr>
                      <a:r>
                        <a:rPr lang="en-US" sz="1300" b="0" i="0" u="none" strike="noStrike">
                          <a:effectLst/>
                          <a:latin typeface="Times New Roman" panose="02020603050405020304" pitchFamily="18" charset="0"/>
                          <a:ea typeface="SimSun" panose="02010600030101010101" pitchFamily="2" charset="-122"/>
                          <a:cs typeface="Times New Roman" panose="02020603050405020304" pitchFamily="18" charset="0"/>
                        </a:rPr>
                        <a:t>65</a:t>
                      </a:r>
                      <a:endParaRPr lang="en-US" sz="1300" b="0" i="0" u="none" strike="noStrike">
                        <a:effectLst/>
                        <a:latin typeface="Arial" panose="020B0604020202020204" pitchFamily="34" charset="0"/>
                      </a:endParaRPr>
                    </a:p>
                  </a:txBody>
                  <a:tcPr marL="46513" marR="46513" marT="64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0942315"/>
                  </a:ext>
                </a:extLst>
              </a:tr>
            </a:tbl>
          </a:graphicData>
        </a:graphic>
      </p:graphicFrame>
    </p:spTree>
    <p:extLst>
      <p:ext uri="{BB962C8B-B14F-4D97-AF65-F5344CB8AC3E}">
        <p14:creationId xmlns:p14="http://schemas.microsoft.com/office/powerpoint/2010/main" val="663508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2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0F8FE-327E-44EC-A2BC-631F33693F09}"/>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Prepositions in English</a:t>
            </a:r>
            <a:endParaRPr lang="en-MO" sz="4000">
              <a:solidFill>
                <a:srgbClr val="FFFFFF"/>
              </a:solidFill>
            </a:endParaRPr>
          </a:p>
        </p:txBody>
      </p:sp>
      <p:sp>
        <p:nvSpPr>
          <p:cNvPr id="3" name="Content Placeholder 2">
            <a:extLst>
              <a:ext uri="{FF2B5EF4-FFF2-40B4-BE49-F238E27FC236}">
                <a16:creationId xmlns:a16="http://schemas.microsoft.com/office/drawing/2014/main" id="{6C9CD7C6-02CD-402D-A0FD-BD9FD577EAB3}"/>
              </a:ext>
            </a:extLst>
          </p:cNvPr>
          <p:cNvSpPr>
            <a:spLocks noGrp="1"/>
          </p:cNvSpPr>
          <p:nvPr>
            <p:ph idx="1"/>
          </p:nvPr>
        </p:nvSpPr>
        <p:spPr>
          <a:xfrm>
            <a:off x="1371599" y="2318197"/>
            <a:ext cx="9724031" cy="3683358"/>
          </a:xfrm>
        </p:spPr>
        <p:txBody>
          <a:bodyPr anchor="ctr">
            <a:normAutofit/>
          </a:bodyPr>
          <a:lstStyle/>
          <a:p>
            <a:pPr marL="0" indent="0">
              <a:spcAft>
                <a:spcPts val="800"/>
              </a:spcAft>
              <a:buNone/>
            </a:pPr>
            <a:r>
              <a:rPr lang="en-HK" sz="2000">
                <a:effectLst/>
                <a:latin typeface="Times New Roman" panose="02020603050405020304" pitchFamily="18" charset="0"/>
                <a:ea typeface="SimSun" panose="02010600030101010101" pitchFamily="2" charset="-122"/>
                <a:cs typeface="Times New Roman" panose="02020603050405020304" pitchFamily="18" charset="0"/>
              </a:rPr>
              <a:t>(1) a. </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She is cooking [</a:t>
            </a:r>
            <a:r>
              <a:rPr lang="en-HK" sz="2000" i="1" baseline="-25000">
                <a:effectLst/>
                <a:latin typeface="Times New Roman" panose="02020603050405020304" pitchFamily="18" charset="0"/>
                <a:ea typeface="SimSun" panose="02010600030101010101" pitchFamily="2" charset="-122"/>
                <a:cs typeface="Times New Roman" panose="02020603050405020304" pitchFamily="18" charset="0"/>
              </a:rPr>
              <a:t>PP</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 </a:t>
            </a:r>
            <a:r>
              <a:rPr lang="en-HK" sz="2000" b="1" i="1">
                <a:effectLst/>
                <a:latin typeface="Times New Roman" panose="02020603050405020304" pitchFamily="18" charset="0"/>
                <a:ea typeface="SimSun" panose="02010600030101010101" pitchFamily="2" charset="-122"/>
                <a:cs typeface="Times New Roman" panose="02020603050405020304" pitchFamily="18" charset="0"/>
              </a:rPr>
              <a:t>in</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 the kitchen].                         	</a:t>
            </a:r>
            <a:r>
              <a:rPr lang="en-HK" sz="2000">
                <a:effectLst/>
                <a:latin typeface="Times New Roman" panose="02020603050405020304" pitchFamily="18" charset="0"/>
                <a:ea typeface="SimSun" panose="02010600030101010101" pitchFamily="2" charset="-122"/>
                <a:cs typeface="Times New Roman" panose="02020603050405020304" pitchFamily="18" charset="0"/>
              </a:rPr>
              <a:t>(PP as an adjunct)</a:t>
            </a:r>
            <a:endParaRPr lang="en-MO" sz="20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2000">
                <a:effectLst/>
                <a:latin typeface="Times New Roman" panose="02020603050405020304" pitchFamily="18" charset="0"/>
                <a:ea typeface="SimSun" panose="02010600030101010101" pitchFamily="2" charset="-122"/>
                <a:cs typeface="Times New Roman" panose="02020603050405020304" pitchFamily="18" charset="0"/>
              </a:rPr>
              <a:t>     b.</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 The child is [</a:t>
            </a:r>
            <a:r>
              <a:rPr lang="en-HK" sz="2000" i="1" baseline="-25000">
                <a:effectLst/>
                <a:latin typeface="Times New Roman" panose="02020603050405020304" pitchFamily="18" charset="0"/>
                <a:ea typeface="SimSun" panose="02010600030101010101" pitchFamily="2" charset="-122"/>
                <a:cs typeface="Times New Roman" panose="02020603050405020304" pitchFamily="18" charset="0"/>
              </a:rPr>
              <a:t>PP</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 </a:t>
            </a:r>
            <a:r>
              <a:rPr lang="en-HK" sz="2000" b="1" i="1">
                <a:effectLst/>
                <a:latin typeface="Times New Roman" panose="02020603050405020304" pitchFamily="18" charset="0"/>
                <a:ea typeface="SimSun" panose="02010600030101010101" pitchFamily="2" charset="-122"/>
                <a:cs typeface="Times New Roman" panose="02020603050405020304" pitchFamily="18" charset="0"/>
              </a:rPr>
              <a:t>with</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 his parents].</a:t>
            </a:r>
            <a:r>
              <a:rPr lang="en-HK" sz="2000">
                <a:effectLst/>
                <a:latin typeface="Times New Roman" panose="02020603050405020304" pitchFamily="18" charset="0"/>
                <a:ea typeface="SimSun" panose="02010600030101010101" pitchFamily="2" charset="-122"/>
                <a:cs typeface="Times New Roman" panose="02020603050405020304" pitchFamily="18" charset="0"/>
              </a:rPr>
              <a:t> 	 	     (PP as a sentence complement)</a:t>
            </a:r>
            <a:endParaRPr lang="en-MO" sz="20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2000">
                <a:effectLst/>
                <a:latin typeface="Times New Roman" panose="02020603050405020304" pitchFamily="18" charset="0"/>
                <a:ea typeface="SimSun" panose="02010600030101010101" pitchFamily="2" charset="-122"/>
                <a:cs typeface="Times New Roman" panose="02020603050405020304" pitchFamily="18" charset="0"/>
              </a:rPr>
              <a:t>     c. </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The mug [</a:t>
            </a:r>
            <a:r>
              <a:rPr lang="en-HK" sz="2000" i="1" baseline="-25000">
                <a:effectLst/>
                <a:latin typeface="Times New Roman" panose="02020603050405020304" pitchFamily="18" charset="0"/>
                <a:ea typeface="SimSun" panose="02010600030101010101" pitchFamily="2" charset="-122"/>
                <a:cs typeface="Times New Roman" panose="02020603050405020304" pitchFamily="18" charset="0"/>
              </a:rPr>
              <a:t>PP</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 </a:t>
            </a:r>
            <a:r>
              <a:rPr lang="en-HK" sz="2000" b="1" i="1">
                <a:effectLst/>
                <a:latin typeface="Times New Roman" panose="02020603050405020304" pitchFamily="18" charset="0"/>
                <a:ea typeface="SimSun" panose="02010600030101010101" pitchFamily="2" charset="-122"/>
                <a:cs typeface="Times New Roman" panose="02020603050405020304" pitchFamily="18" charset="0"/>
              </a:rPr>
              <a:t>on </a:t>
            </a:r>
            <a:r>
              <a:rPr lang="en-HK" sz="2000" i="1">
                <a:effectLst/>
                <a:latin typeface="Times New Roman" panose="02020603050405020304" pitchFamily="18" charset="0"/>
                <a:ea typeface="SimSun" panose="02010600030101010101" pitchFamily="2" charset="-122"/>
                <a:cs typeface="Times New Roman" panose="02020603050405020304" pitchFamily="18" charset="0"/>
              </a:rPr>
              <a:t>the table] is mine</a:t>
            </a:r>
            <a:r>
              <a:rPr lang="en-HK" sz="2000">
                <a:effectLst/>
                <a:latin typeface="Times New Roman" panose="02020603050405020304" pitchFamily="18" charset="0"/>
                <a:ea typeface="SimSun" panose="02010600030101010101" pitchFamily="2" charset="-122"/>
                <a:cs typeface="Times New Roman" panose="02020603050405020304" pitchFamily="18" charset="0"/>
              </a:rPr>
              <a:t>.          (PP as a postmodifier in a complex noun phrase) </a:t>
            </a:r>
            <a:endParaRPr lang="en-MO" sz="2000">
              <a:effectLst/>
              <a:latin typeface="Calibri" panose="020F0502020204030204" pitchFamily="34" charset="0"/>
              <a:ea typeface="SimSun" panose="02010600030101010101" pitchFamily="2" charset="-122"/>
              <a:cs typeface="Times New Roman" panose="02020603050405020304" pitchFamily="18" charset="0"/>
            </a:endParaRPr>
          </a:p>
          <a:p>
            <a:endParaRPr lang="en-MO" sz="2000"/>
          </a:p>
        </p:txBody>
      </p:sp>
    </p:spTree>
    <p:extLst>
      <p:ext uri="{BB962C8B-B14F-4D97-AF65-F5344CB8AC3E}">
        <p14:creationId xmlns:p14="http://schemas.microsoft.com/office/powerpoint/2010/main" val="2341089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9595AC-50A1-49B5-9B86-93AA8A5358B6}"/>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Prepositions in Cantonese?</a:t>
            </a:r>
            <a:endParaRPr lang="en-MO" sz="4000">
              <a:solidFill>
                <a:srgbClr val="FFFFFF"/>
              </a:solidFill>
            </a:endParaRPr>
          </a:p>
        </p:txBody>
      </p:sp>
      <p:sp>
        <p:nvSpPr>
          <p:cNvPr id="3" name="Content Placeholder 2">
            <a:extLst>
              <a:ext uri="{FF2B5EF4-FFF2-40B4-BE49-F238E27FC236}">
                <a16:creationId xmlns:a16="http://schemas.microsoft.com/office/drawing/2014/main" id="{B2E36447-7455-417A-93A6-C2703DD27267}"/>
              </a:ext>
            </a:extLst>
          </p:cNvPr>
          <p:cNvSpPr>
            <a:spLocks noGrp="1"/>
          </p:cNvSpPr>
          <p:nvPr>
            <p:ph idx="1"/>
          </p:nvPr>
        </p:nvSpPr>
        <p:spPr>
          <a:xfrm>
            <a:off x="1371599" y="2318197"/>
            <a:ext cx="9724031" cy="3683358"/>
          </a:xfrm>
        </p:spPr>
        <p:txBody>
          <a:bodyPr anchor="ctr">
            <a:normAutofit/>
          </a:bodyPr>
          <a:lstStyle/>
          <a:p>
            <a:pPr marL="0" indent="0">
              <a:spcAft>
                <a:spcPts val="800"/>
              </a:spcAft>
              <a:buNone/>
            </a:pPr>
            <a:r>
              <a:rPr lang="en-HK" sz="1700">
                <a:effectLst/>
                <a:latin typeface="Times New Roman" panose="02020603050405020304" pitchFamily="18" charset="0"/>
                <a:ea typeface="SimSun" panose="02010600030101010101" pitchFamily="2" charset="-122"/>
                <a:cs typeface="Times New Roman" panose="02020603050405020304" pitchFamily="18" charset="0"/>
              </a:rPr>
              <a:t>(2) a. </a:t>
            </a:r>
            <a:r>
              <a:rPr lang="en-HK" sz="1700" i="1">
                <a:effectLst/>
                <a:latin typeface="Times New Roman" panose="02020603050405020304" pitchFamily="18" charset="0"/>
                <a:ea typeface="SimSun" panose="02010600030101010101" pitchFamily="2" charset="-122"/>
                <a:cs typeface="Times New Roman" panose="02020603050405020304" pitchFamily="18" charset="0"/>
              </a:rPr>
              <a:t>keoi5 dei6 </a:t>
            </a:r>
            <a:r>
              <a:rPr lang="en-HK" sz="1700" b="1" i="1">
                <a:effectLst/>
                <a:latin typeface="Times New Roman" panose="02020603050405020304" pitchFamily="18" charset="0"/>
                <a:ea typeface="SimSun" panose="02010600030101010101" pitchFamily="2" charset="-122"/>
                <a:cs typeface="Times New Roman" panose="02020603050405020304" pitchFamily="18" charset="0"/>
              </a:rPr>
              <a:t>hai2</a:t>
            </a:r>
            <a:r>
              <a:rPr lang="en-HK" sz="1700" i="1">
                <a:effectLst/>
                <a:latin typeface="Times New Roman" panose="02020603050405020304" pitchFamily="18" charset="0"/>
                <a:ea typeface="SimSun" panose="02010600030101010101" pitchFamily="2" charset="-122"/>
                <a:cs typeface="Times New Roman" panose="02020603050405020304" pitchFamily="18" charset="0"/>
              </a:rPr>
              <a:t>-saai3 gaan1 fong2 </a:t>
            </a:r>
            <a:r>
              <a:rPr lang="en-HK" sz="1700" b="1" i="1">
                <a:effectLst/>
                <a:latin typeface="Times New Roman" panose="02020603050405020304" pitchFamily="18" charset="0"/>
                <a:ea typeface="SimSun" panose="02010600030101010101" pitchFamily="2" charset="-122"/>
                <a:cs typeface="Times New Roman" panose="02020603050405020304" pitchFamily="18" charset="0"/>
              </a:rPr>
              <a:t>leoi5-min6        		       </a:t>
            </a:r>
            <a:r>
              <a:rPr lang="en-HK" sz="1700">
                <a:effectLst/>
                <a:latin typeface="Times New Roman" panose="02020603050405020304" pitchFamily="18" charset="0"/>
                <a:ea typeface="SimSun" panose="02010600030101010101" pitchFamily="2" charset="-122"/>
                <a:cs typeface="Times New Roman" panose="02020603050405020304" pitchFamily="18" charset="0"/>
              </a:rPr>
              <a:t>(Localizer as postposition)</a:t>
            </a:r>
          </a:p>
          <a:p>
            <a:pPr marL="0" indent="0">
              <a:spcAft>
                <a:spcPts val="800"/>
              </a:spcAft>
              <a:buNone/>
            </a:pPr>
            <a:r>
              <a:rPr lang="en-HK" sz="1700">
                <a:effectLst/>
                <a:latin typeface="Times New Roman" panose="02020603050405020304" pitchFamily="18" charset="0"/>
                <a:ea typeface="SimSun" panose="02010600030101010101" pitchFamily="2" charset="-122"/>
                <a:cs typeface="Times New Roman" panose="02020603050405020304" pitchFamily="18" charset="0"/>
              </a:rPr>
              <a:t>          3      PL   LOC-PRT CL      room   inside</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700">
                <a:effectLst/>
                <a:latin typeface="Times New Roman" panose="02020603050405020304" pitchFamily="18" charset="0"/>
                <a:ea typeface="SimSun" panose="02010600030101010101" pitchFamily="2" charset="-122"/>
                <a:cs typeface="Times New Roman" panose="02020603050405020304" pitchFamily="18" charset="0"/>
              </a:rPr>
              <a:t>          “They are all inside the room.”</a:t>
            </a:r>
          </a:p>
          <a:p>
            <a:pPr marL="0" indent="0">
              <a:spcAft>
                <a:spcPts val="800"/>
              </a:spcAft>
              <a:buNone/>
            </a:pP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700">
                <a:effectLst/>
                <a:latin typeface="Times New Roman" panose="02020603050405020304" pitchFamily="18" charset="0"/>
                <a:ea typeface="SimSun" panose="02010600030101010101" pitchFamily="2" charset="-122"/>
                <a:cs typeface="Times New Roman" panose="02020603050405020304" pitchFamily="18" charset="0"/>
              </a:rPr>
              <a:t>    b. </a:t>
            </a:r>
            <a:r>
              <a:rPr lang="en-HK" sz="1700" i="1">
                <a:effectLst/>
                <a:latin typeface="Times New Roman" panose="02020603050405020304" pitchFamily="18" charset="0"/>
                <a:ea typeface="SimSun" panose="02010600030101010101" pitchFamily="2" charset="-122"/>
                <a:cs typeface="Times New Roman" panose="02020603050405020304" pitchFamily="18" charset="0"/>
              </a:rPr>
              <a:t>san1 kuai1-ding4 </a:t>
            </a:r>
            <a:r>
              <a:rPr lang="en-HK" sz="1700">
                <a:effectLst/>
                <a:latin typeface="Times New Roman" panose="02020603050405020304" pitchFamily="18" charset="0"/>
                <a:ea typeface="SimSun" panose="02010600030101010101" pitchFamily="2" charset="-122"/>
                <a:cs typeface="Times New Roman" panose="02020603050405020304" pitchFamily="18" charset="0"/>
              </a:rPr>
              <a:t> </a:t>
            </a:r>
            <a:r>
              <a:rPr lang="en-HK" sz="1700" b="1" i="1">
                <a:effectLst/>
                <a:latin typeface="Times New Roman" panose="02020603050405020304" pitchFamily="18" charset="0"/>
                <a:ea typeface="SimSun" panose="02010600030101010101" pitchFamily="2" charset="-122"/>
                <a:cs typeface="Times New Roman" panose="02020603050405020304" pitchFamily="18" charset="0"/>
              </a:rPr>
              <a:t>jau4  </a:t>
            </a:r>
            <a:r>
              <a:rPr lang="en-HK" sz="1700" i="1">
                <a:effectLst/>
                <a:latin typeface="Times New Roman" panose="02020603050405020304" pitchFamily="18" charset="0"/>
                <a:ea typeface="SimSun" panose="02010600030101010101" pitchFamily="2" charset="-122"/>
                <a:cs typeface="Times New Roman" panose="02020603050405020304" pitchFamily="18" charset="0"/>
              </a:rPr>
              <a:t>haa6</a:t>
            </a:r>
            <a:r>
              <a:rPr lang="en-HK" sz="1700" b="1" i="1">
                <a:effectLst/>
                <a:latin typeface="Times New Roman" panose="02020603050405020304" pitchFamily="18" charset="0"/>
                <a:ea typeface="SimSun" panose="02010600030101010101" pitchFamily="2" charset="-122"/>
                <a:cs typeface="Times New Roman" panose="02020603050405020304" pitchFamily="18" charset="0"/>
              </a:rPr>
              <a:t> </a:t>
            </a:r>
            <a:r>
              <a:rPr lang="en-HK" sz="1700" i="1">
                <a:effectLst/>
                <a:latin typeface="Times New Roman" panose="02020603050405020304" pitchFamily="18" charset="0"/>
                <a:ea typeface="SimSun" panose="02010600030101010101" pitchFamily="2" charset="-122"/>
                <a:cs typeface="Times New Roman" panose="02020603050405020304" pitchFamily="18" charset="0"/>
              </a:rPr>
              <a:t>sing1-kei4 hoi1-ci5 sang1-haau6               </a:t>
            </a:r>
            <a:r>
              <a:rPr lang="en-HK" sz="1700">
                <a:effectLst/>
                <a:latin typeface="Times New Roman" panose="02020603050405020304" pitchFamily="18" charset="0"/>
                <a:ea typeface="SimSun" panose="02010600030101010101" pitchFamily="2" charset="-122"/>
                <a:cs typeface="Times New Roman" panose="02020603050405020304" pitchFamily="18" charset="0"/>
              </a:rPr>
              <a:t>(Coverb as preposition)</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700">
                <a:effectLst/>
                <a:latin typeface="Times New Roman" panose="02020603050405020304" pitchFamily="18" charset="0"/>
                <a:ea typeface="SimSun" panose="02010600030101010101" pitchFamily="2" charset="-122"/>
                <a:cs typeface="Times New Roman" panose="02020603050405020304" pitchFamily="18" charset="0"/>
              </a:rPr>
              <a:t>         new   regulation  COV/P next  week         start       has     effect</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700">
                <a:effectLst/>
                <a:latin typeface="Times New Roman" panose="02020603050405020304" pitchFamily="18" charset="0"/>
                <a:ea typeface="SimSun" panose="02010600030101010101" pitchFamily="2" charset="-122"/>
                <a:cs typeface="Times New Roman" panose="02020603050405020304" pitchFamily="18" charset="0"/>
              </a:rPr>
              <a:t>       “The new regulation starts to be in effect from next week.”</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endParaRPr lang="en-MO" sz="1700"/>
          </a:p>
        </p:txBody>
      </p:sp>
    </p:spTree>
    <p:extLst>
      <p:ext uri="{BB962C8B-B14F-4D97-AF65-F5344CB8AC3E}">
        <p14:creationId xmlns:p14="http://schemas.microsoft.com/office/powerpoint/2010/main" val="122319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037D28-497D-404F-B891-9027D4E4E552}"/>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NP hai6 P(English) NP</a:t>
            </a:r>
            <a:endParaRPr lang="en-MO" sz="4000">
              <a:solidFill>
                <a:srgbClr val="FFFFFF"/>
              </a:solidFill>
            </a:endParaRPr>
          </a:p>
        </p:txBody>
      </p:sp>
      <p:sp>
        <p:nvSpPr>
          <p:cNvPr id="3" name="Content Placeholder 2">
            <a:extLst>
              <a:ext uri="{FF2B5EF4-FFF2-40B4-BE49-F238E27FC236}">
                <a16:creationId xmlns:a16="http://schemas.microsoft.com/office/drawing/2014/main" id="{0136E790-C01B-44B8-A39E-92DC37DA21A0}"/>
              </a:ext>
            </a:extLst>
          </p:cNvPr>
          <p:cNvSpPr>
            <a:spLocks noGrp="1"/>
          </p:cNvSpPr>
          <p:nvPr>
            <p:ph idx="1"/>
          </p:nvPr>
        </p:nvSpPr>
        <p:spPr>
          <a:xfrm>
            <a:off x="408709" y="1801091"/>
            <a:ext cx="10686921" cy="4200464"/>
          </a:xfrm>
        </p:spPr>
        <p:txBody>
          <a:bodyPr anchor="ctr">
            <a:normAutofit/>
          </a:bodyPr>
          <a:lstStyle/>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(3) a. </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sing1-kei4 sam1 ge3  kei4-tou2 wui2     hai6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ngo5 dei6 ni1   go3 tyun4-kai3</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week       three LNK prayer     meeting COP for    1      PL  DEM CL fellowship</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“The prayer meeting on Wednesday is for our fellowship.” 	                       (Chan, 1992)</a:t>
            </a: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b</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seoi1-jin4 keoi5 hai6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from</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laap6-saap3</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although     3      COP from rubbish</a:t>
            </a: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“Although it (i.e. a material) is (recycled) from rubbish …”             (2012/2013 mini-corpus)</a:t>
            </a:r>
          </a:p>
          <a:p>
            <a:pPr marL="0" indent="0">
              <a:spcAft>
                <a:spcPts val="800"/>
              </a:spcAft>
              <a:buNone/>
            </a:pP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c.   jat1  go3 chef hai6</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 for</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loeng2 go3 branch</a:t>
            </a:r>
          </a:p>
          <a:p>
            <a:pPr marL="0" indent="0">
              <a:spcAft>
                <a:spcPts val="800"/>
              </a:spcAft>
              <a:buNone/>
            </a:pPr>
            <a:r>
              <a:rPr lang="pt-PT" sz="1600" dirty="0">
                <a:effectLst/>
                <a:latin typeface="Times New Roman" panose="02020603050405020304" pitchFamily="18" charset="0"/>
                <a:ea typeface="SimSun" panose="02010600030101010101" pitchFamily="2" charset="-122"/>
                <a:cs typeface="Times New Roman" panose="02020603050405020304" pitchFamily="18" charset="0"/>
              </a:rPr>
              <a:t>             NUM CL chef COP for NUM CL branch </a:t>
            </a:r>
          </a:p>
          <a:p>
            <a:pPr marL="0" indent="0">
              <a:spcAft>
                <a:spcPts val="800"/>
              </a:spcAft>
              <a:buNone/>
            </a:pPr>
            <a:r>
              <a:rPr lang="pt-PT" sz="1600"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“One chef is for (i.e. works for) two branches (of a restaurant).”     (2012/2013 mini-corpus)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endParaRPr lang="en-MO" sz="1300" dirty="0"/>
          </a:p>
        </p:txBody>
      </p:sp>
    </p:spTree>
    <p:extLst>
      <p:ext uri="{BB962C8B-B14F-4D97-AF65-F5344CB8AC3E}">
        <p14:creationId xmlns:p14="http://schemas.microsoft.com/office/powerpoint/2010/main" val="3375216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6E8080-AAE4-448A-A5A4-80B6C25207A2}"/>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P(English) NP (PostP)</a:t>
            </a:r>
            <a:endParaRPr lang="en-MO" sz="4000">
              <a:solidFill>
                <a:srgbClr val="FFFFFF"/>
              </a:solidFill>
            </a:endParaRPr>
          </a:p>
        </p:txBody>
      </p:sp>
      <p:sp>
        <p:nvSpPr>
          <p:cNvPr id="11" name="Content Placeholder 2">
            <a:extLst>
              <a:ext uri="{FF2B5EF4-FFF2-40B4-BE49-F238E27FC236}">
                <a16:creationId xmlns:a16="http://schemas.microsoft.com/office/drawing/2014/main" id="{5F8A9E6A-81DC-40E8-ADEE-5FDA157DB2B6}"/>
              </a:ext>
            </a:extLst>
          </p:cNvPr>
          <p:cNvSpPr>
            <a:spLocks noGrp="1"/>
          </p:cNvSpPr>
          <p:nvPr>
            <p:ph idx="1"/>
          </p:nvPr>
        </p:nvSpPr>
        <p:spPr>
          <a:xfrm>
            <a:off x="459351" y="1808018"/>
            <a:ext cx="10636280" cy="4308764"/>
          </a:xfrm>
        </p:spPr>
        <p:txBody>
          <a:bodyPr anchor="ctr">
            <a:normAutofit/>
          </a:bodyPr>
          <a:lstStyle/>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(4) a.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After</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ni1   go3 review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zi1-hou6</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zau6 bei2 zing3-fu2   caam1-haau2</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after DEM CL review  after        then give government reference  </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“After this review (is completed), (we) will give (the review) to the government for    reference.”(Chan, 1992)</a:t>
            </a: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b.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Before</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ni1    to3 hei3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zi1-cin4</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before   DEM CL film before</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“Before this movie (was broadcast)…”           (2012/2013 mini-corpus)</a:t>
            </a: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c.  </a:t>
            </a:r>
            <a:r>
              <a:rPr lang="en-US" sz="1600" b="1" i="1" dirty="0">
                <a:effectLst/>
                <a:latin typeface="Times New Roman" panose="02020603050405020304" pitchFamily="18" charset="0"/>
                <a:ea typeface="SimSun" panose="02010600030101010101" pitchFamily="2" charset="-122"/>
                <a:cs typeface="Times New Roman" panose="02020603050405020304" pitchFamily="18" charset="0"/>
              </a:rPr>
              <a:t>Among</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li1-dou6 gam3 do1    jan4,    zi2-jau5 </a:t>
            </a:r>
            <a:r>
              <a:rPr lang="en-US" sz="1600" i="1" dirty="0" err="1">
                <a:effectLst/>
                <a:latin typeface="Times New Roman" panose="02020603050405020304" pitchFamily="18" charset="0"/>
                <a:ea typeface="SimSun" panose="02010600030101010101" pitchFamily="2" charset="-122"/>
                <a:cs typeface="Times New Roman" panose="02020603050405020304" pitchFamily="18" charset="0"/>
              </a:rPr>
              <a:t>jatl</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go3    jan2    jeng4 </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among</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here       so      many person   only     NUM CL person win</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“Among so many people here, only one person will win.”           (Leung 2001: 79)</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endParaRPr lang="en-MO" sz="1300" dirty="0"/>
          </a:p>
        </p:txBody>
      </p:sp>
    </p:spTree>
    <p:extLst>
      <p:ext uri="{BB962C8B-B14F-4D97-AF65-F5344CB8AC3E}">
        <p14:creationId xmlns:p14="http://schemas.microsoft.com/office/powerpoint/2010/main" val="1980895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7F840D-6AE3-4C59-8F02-58FDC78149C5}"/>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N [P(English) NP]PP</a:t>
            </a:r>
            <a:endParaRPr lang="en-MO" sz="4000">
              <a:solidFill>
                <a:srgbClr val="FFFFFF"/>
              </a:solidFill>
            </a:endParaRPr>
          </a:p>
        </p:txBody>
      </p:sp>
      <p:sp>
        <p:nvSpPr>
          <p:cNvPr id="3" name="Content Placeholder 2">
            <a:extLst>
              <a:ext uri="{FF2B5EF4-FFF2-40B4-BE49-F238E27FC236}">
                <a16:creationId xmlns:a16="http://schemas.microsoft.com/office/drawing/2014/main" id="{44772746-9CD7-4228-8247-A487F9511FAD}"/>
              </a:ext>
            </a:extLst>
          </p:cNvPr>
          <p:cNvSpPr>
            <a:spLocks noGrp="1"/>
          </p:cNvSpPr>
          <p:nvPr>
            <p:ph idx="1"/>
          </p:nvPr>
        </p:nvSpPr>
        <p:spPr>
          <a:xfrm>
            <a:off x="193964" y="1851467"/>
            <a:ext cx="10908594" cy="4648200"/>
          </a:xfrm>
        </p:spPr>
        <p:txBody>
          <a:bodyPr anchor="ctr">
            <a:normAutofit/>
          </a:bodyPr>
          <a:lstStyle/>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(5) a. </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nei5 jau5-mou5     jat1 fan6 ming4-daan1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of</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nei5 go2 loeng5 zou2 jan4</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b="1"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2      have-not have NUM CL list                 of  2    CL  NUM   CL    person</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“Do you have a list of you two groups of people?”                    (Chan, 2015a)</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b. </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ling6-oi6 jat1    go3 ging1-lik6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ngo2 ne1  zau6-hai6</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another    NUM CL  experience for  1     PRT  is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“Another experience for me is…”			</a:t>
            </a:r>
            <a:r>
              <a:rPr lang="pt-PT" sz="1600" dirty="0">
                <a:effectLst/>
                <a:latin typeface="Times New Roman" panose="02020603050405020304" pitchFamily="18" charset="0"/>
                <a:ea typeface="SimSun" panose="02010600030101010101" pitchFamily="2" charset="-122"/>
                <a:cs typeface="Times New Roman" panose="02020603050405020304" pitchFamily="18" charset="0"/>
              </a:rPr>
              <a:t>(2012/2013 mini-corpus)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pt-PT" sz="1600" dirty="0">
                <a:effectLst/>
                <a:latin typeface="Times New Roman" panose="02020603050405020304" pitchFamily="18" charset="0"/>
                <a:ea typeface="SimSun" panose="02010600030101010101" pitchFamily="2" charset="-122"/>
                <a:cs typeface="Times New Roman" panose="02020603050405020304" pitchFamily="18" charset="0"/>
              </a:rPr>
              <a:t>      c. </a:t>
            </a:r>
            <a:r>
              <a:rPr lang="pt-PT" sz="1600" i="1" dirty="0">
                <a:effectLst/>
                <a:latin typeface="Times New Roman" panose="02020603050405020304" pitchFamily="18" charset="0"/>
                <a:ea typeface="SimSun" panose="02010600030101010101" pitchFamily="2" charset="-122"/>
                <a:cs typeface="Times New Roman" panose="02020603050405020304" pitchFamily="18" charset="0"/>
              </a:rPr>
              <a:t>zan1-hai6 lo2 dou2 hou5-do1 hou5-do1 hou5-do1 ging1-jim6 </a:t>
            </a:r>
            <a:r>
              <a:rPr lang="pt-PT" sz="1600" b="1" i="1" dirty="0">
                <a:effectLst/>
                <a:latin typeface="Times New Roman" panose="02020603050405020304" pitchFamily="18" charset="0"/>
                <a:ea typeface="SimSun" panose="02010600030101010101" pitchFamily="2" charset="-122"/>
                <a:cs typeface="Times New Roman" panose="02020603050405020304" pitchFamily="18" charset="0"/>
              </a:rPr>
              <a:t>as</a:t>
            </a:r>
            <a:r>
              <a:rPr lang="pt-PT" sz="1600" i="1" dirty="0">
                <a:effectLst/>
                <a:latin typeface="Times New Roman" panose="02020603050405020304" pitchFamily="18" charset="0"/>
                <a:ea typeface="SimSun" panose="02010600030101010101" pitchFamily="2" charset="-122"/>
                <a:cs typeface="Times New Roman" panose="02020603050405020304" pitchFamily="18" charset="0"/>
              </a:rPr>
              <a:t> jat1 go3 singer</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pt-PT" sz="1600" dirty="0">
                <a:latin typeface="Times New Roman" panose="02020603050405020304" pitchFamily="18" charset="0"/>
                <a:ea typeface="SimSun" panose="02010600030101010101" pitchFamily="2" charset="-122"/>
                <a:cs typeface="Times New Roman" panose="02020603050405020304" pitchFamily="18" charset="0"/>
              </a:rPr>
              <a:t>    </a:t>
            </a:r>
            <a:r>
              <a:rPr lang="pt-PT" sz="1600"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really        get ASP  much       </a:t>
            </a:r>
            <a:r>
              <a:rPr lang="en-HK" sz="1600" dirty="0" err="1">
                <a:effectLst/>
                <a:latin typeface="Times New Roman" panose="02020603050405020304" pitchFamily="18" charset="0"/>
                <a:ea typeface="SimSun" panose="02010600030101010101" pitchFamily="2" charset="-122"/>
                <a:cs typeface="Times New Roman" panose="02020603050405020304" pitchFamily="18" charset="0"/>
              </a:rPr>
              <a:t>much</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err="1">
                <a:effectLst/>
                <a:latin typeface="Times New Roman" panose="02020603050405020304" pitchFamily="18" charset="0"/>
                <a:ea typeface="SimSun" panose="02010600030101010101" pitchFamily="2" charset="-122"/>
                <a:cs typeface="Times New Roman" panose="02020603050405020304" pitchFamily="18" charset="0"/>
              </a:rPr>
              <a:t>much</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experience as NUM CL singer</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“(I) really got much, much experience as a singer.”         (2012/2013 mini-corpus)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endParaRPr lang="en-MO" sz="1200" dirty="0"/>
          </a:p>
        </p:txBody>
      </p:sp>
    </p:spTree>
    <p:extLst>
      <p:ext uri="{BB962C8B-B14F-4D97-AF65-F5344CB8AC3E}">
        <p14:creationId xmlns:p14="http://schemas.microsoft.com/office/powerpoint/2010/main" val="2445687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526DF6-4825-491B-BB79-7F3332D2A6E5}"/>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English preposition reanalyzed as verbs</a:t>
            </a:r>
            <a:endParaRPr lang="en-MO" sz="4000">
              <a:solidFill>
                <a:srgbClr val="FFFFFF"/>
              </a:solidFill>
            </a:endParaRPr>
          </a:p>
        </p:txBody>
      </p:sp>
      <p:sp>
        <p:nvSpPr>
          <p:cNvPr id="3" name="Content Placeholder 2">
            <a:extLst>
              <a:ext uri="{FF2B5EF4-FFF2-40B4-BE49-F238E27FC236}">
                <a16:creationId xmlns:a16="http://schemas.microsoft.com/office/drawing/2014/main" id="{0AEBF1EF-EDE8-463A-AB7D-CA6BF960B7E4}"/>
              </a:ext>
            </a:extLst>
          </p:cNvPr>
          <p:cNvSpPr>
            <a:spLocks noGrp="1"/>
          </p:cNvSpPr>
          <p:nvPr>
            <p:ph idx="1"/>
          </p:nvPr>
        </p:nvSpPr>
        <p:spPr>
          <a:xfrm>
            <a:off x="145474" y="1885278"/>
            <a:ext cx="10790830" cy="4164767"/>
          </a:xfrm>
        </p:spPr>
        <p:txBody>
          <a:bodyPr anchor="ctr">
            <a:noAutofit/>
          </a:bodyPr>
          <a:lstStyle/>
          <a:p>
            <a:pPr marL="0" indent="0">
              <a:spcAft>
                <a:spcPts val="800"/>
              </a:spcAft>
              <a:buNone/>
            </a:pPr>
            <a:endParaRPr lang="en-HK" sz="1600" dirty="0">
              <a:effectLst/>
              <a:latin typeface="Times New Roman" panose="02020603050405020304" pitchFamily="18"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(6) a. </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keoi5 ge3 sing4-zikl mei6 cang4   </a:t>
            </a:r>
            <a:r>
              <a:rPr lang="en-US" sz="1600" b="1" i="1" dirty="0">
                <a:effectLst/>
                <a:latin typeface="Times New Roman" panose="02020603050405020304" pitchFamily="18" charset="0"/>
                <a:ea typeface="SimSun" panose="02010600030101010101" pitchFamily="2" charset="-122"/>
                <a:cs typeface="Times New Roman" panose="02020603050405020304" pitchFamily="18" charset="0"/>
              </a:rPr>
              <a:t>above-gwo3</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average.</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3     LNK result      NEG  used-to above ASP   average   </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“His/her (academic) results have not scored above average.”              (Leung 2001: 78) </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b. </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go1-ci4 jau6 </a:t>
            </a:r>
            <a:r>
              <a:rPr lang="en-US" sz="1600" b="1" i="1" dirty="0">
                <a:effectLst/>
                <a:latin typeface="Times New Roman" panose="02020603050405020304" pitchFamily="18" charset="0"/>
                <a:ea typeface="SimSun" panose="02010600030101010101" pitchFamily="2" charset="-122"/>
                <a:cs typeface="Times New Roman" panose="02020603050405020304" pitchFamily="18" charset="0"/>
              </a:rPr>
              <a:t>for-faan1</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go2 go3 ket6</a:t>
            </a: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lyrics     also  for-PRT  DEM CL drama</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“The lyrics (of the theme song) are also for (i.e. echo/correspond to) the drama.”       (2012/2013 mini-corpus)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c. </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zoeng1 coupon </a:t>
            </a:r>
            <a:r>
              <a:rPr lang="en-US" sz="1600" b="1" i="1" dirty="0">
                <a:effectLst/>
                <a:latin typeface="Times New Roman" panose="02020603050405020304" pitchFamily="18" charset="0"/>
                <a:ea typeface="SimSun" panose="02010600030101010101" pitchFamily="2" charset="-122"/>
                <a:cs typeface="Times New Roman" panose="02020603050405020304" pitchFamily="18" charset="0"/>
              </a:rPr>
              <a:t>o-m4 -over     </a:t>
            </a:r>
            <a:r>
              <a:rPr lang="en-US" sz="1600" i="1" dirty="0">
                <a:effectLst/>
                <a:latin typeface="Times New Roman" panose="02020603050405020304" pitchFamily="18" charset="0"/>
                <a:ea typeface="SimSun" panose="02010600030101010101" pitchFamily="2" charset="-122"/>
                <a:cs typeface="Times New Roman" panose="02020603050405020304" pitchFamily="18" charset="0"/>
              </a:rPr>
              <a:t> go3  due day gaa3?</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CL      coupon  over (A-not-A) CL due day SFP</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indent="0">
              <a:spcAft>
                <a:spcPts val="800"/>
              </a:spcAft>
              <a:buNone/>
            </a:pPr>
            <a:r>
              <a:rPr lang="en-US" sz="1600" dirty="0">
                <a:effectLst/>
                <a:latin typeface="Times New Roman" panose="02020603050405020304" pitchFamily="18" charset="0"/>
                <a:ea typeface="SimSun" panose="02010600030101010101" pitchFamily="2" charset="-122"/>
                <a:cs typeface="Times New Roman" panose="02020603050405020304" pitchFamily="18" charset="0"/>
              </a:rPr>
              <a:t>        “Is the coupon over the due date (i.e. expired)?”                                   (Leung 2001: 153)</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a:spcAft>
                <a:spcPts val="1000"/>
              </a:spcAft>
            </a:pPr>
            <a:endParaRPr lang="en-MO" sz="1600" dirty="0"/>
          </a:p>
        </p:txBody>
      </p:sp>
    </p:spTree>
    <p:extLst>
      <p:ext uri="{BB962C8B-B14F-4D97-AF65-F5344CB8AC3E}">
        <p14:creationId xmlns:p14="http://schemas.microsoft.com/office/powerpoint/2010/main" val="1131112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3061B3-BA9A-422B-BE64-3862DCB6A2D0}"/>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English preposition as coverbs</a:t>
            </a:r>
            <a:endParaRPr lang="en-MO" sz="4000">
              <a:solidFill>
                <a:srgbClr val="FFFFFF"/>
              </a:solidFill>
            </a:endParaRPr>
          </a:p>
        </p:txBody>
      </p:sp>
      <p:sp>
        <p:nvSpPr>
          <p:cNvPr id="3" name="Content Placeholder 2">
            <a:extLst>
              <a:ext uri="{FF2B5EF4-FFF2-40B4-BE49-F238E27FC236}">
                <a16:creationId xmlns:a16="http://schemas.microsoft.com/office/drawing/2014/main" id="{40F53910-1EF5-4C8D-9F2D-27C7CE398DE2}"/>
              </a:ext>
            </a:extLst>
          </p:cNvPr>
          <p:cNvSpPr>
            <a:spLocks noGrp="1"/>
          </p:cNvSpPr>
          <p:nvPr>
            <p:ph idx="1"/>
          </p:nvPr>
        </p:nvSpPr>
        <p:spPr>
          <a:xfrm>
            <a:off x="547254" y="1891969"/>
            <a:ext cx="10555301" cy="4494976"/>
          </a:xfrm>
        </p:spPr>
        <p:txBody>
          <a:bodyPr anchor="ctr">
            <a:noAutofit/>
          </a:bodyPr>
          <a:lstStyle/>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(7) a. </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go3 coi4-fung2 ngo5 m4    hai6 zik6-zip3 heoi3 man6, hai6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through</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peng4-jau5 heoi3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man6</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CL   tailor           1     NEG COP  direct      go      ask   COP</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through  friend          go    ask</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“I didn’t ask the tailor directly; I asked (him) through a friend.”                                         (Chan, 1992)</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b.  </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jau5       di1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leng1-zai2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tai2</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go2 di1…</a:t>
            </a:r>
          </a:p>
          <a:p>
            <a:pPr marL="0" indent="0">
              <a:spcAft>
                <a:spcPts val="800"/>
              </a:spcAft>
              <a:buNone/>
            </a:pP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EXIST QUAN for  kids         read DEM QUAN</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800"/>
              </a:spcAft>
              <a:buNone/>
            </a:pPr>
            <a:r>
              <a:rPr lang="en-HK" sz="1600" dirty="0">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“Those (books) which are for kids…”                                                       (2012/2013 mini-corpus)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indent="0">
              <a:spcAft>
                <a:spcPts val="800"/>
              </a:spcAft>
              <a:buNone/>
            </a:pP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c. </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keoi5 hai6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HK" sz="1600" i="1" dirty="0">
                <a:effectLst/>
                <a:latin typeface="Times New Roman" panose="02020603050405020304" pitchFamily="18" charset="0"/>
                <a:ea typeface="SimSun" panose="02010600030101010101" pitchFamily="2" charset="-122"/>
                <a:cs typeface="Times New Roman" panose="02020603050405020304" pitchFamily="18" charset="0"/>
              </a:rPr>
              <a:t> zing3 jam2 gaa3-fe1 sin1  </a:t>
            </a:r>
            <a:r>
              <a:rPr lang="en-HK" sz="1600" b="1" i="1" dirty="0">
                <a:effectLst/>
                <a:latin typeface="Times New Roman" panose="02020603050405020304" pitchFamily="18" charset="0"/>
                <a:ea typeface="SimSun" panose="02010600030101010101" pitchFamily="2" charset="-122"/>
                <a:cs typeface="Times New Roman" panose="02020603050405020304" pitchFamily="18" charset="0"/>
              </a:rPr>
              <a:t>jau5-jong6</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indent="0">
              <a:spcAft>
                <a:spcPts val="800"/>
              </a:spcAft>
              <a:buNone/>
            </a:pPr>
            <a:r>
              <a:rPr lang="en-HK" sz="1600" dirty="0">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  3       COP for only drink  coffee     LNK be useful</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pPr indent="0">
              <a:spcAft>
                <a:spcPts val="800"/>
              </a:spcAft>
              <a:buNone/>
            </a:pPr>
            <a:r>
              <a:rPr lang="en-HK" sz="1600" dirty="0">
                <a:latin typeface="Times New Roman" panose="02020603050405020304" pitchFamily="18" charset="0"/>
                <a:ea typeface="SimSun" panose="02010600030101010101" pitchFamily="2" charset="-122"/>
                <a:cs typeface="Times New Roman" panose="02020603050405020304" pitchFamily="18" charset="0"/>
              </a:rPr>
              <a:t>          </a:t>
            </a:r>
            <a:r>
              <a:rPr lang="en-HK" sz="1600" dirty="0">
                <a:effectLst/>
                <a:latin typeface="Times New Roman" panose="02020603050405020304" pitchFamily="18" charset="0"/>
                <a:ea typeface="SimSun" panose="02010600030101010101" pitchFamily="2" charset="-122"/>
                <a:cs typeface="Times New Roman" panose="02020603050405020304" pitchFamily="18" charset="0"/>
              </a:rPr>
              <a:t>“It (the coupon) is only for you to drink coffee (i.e. not for teas or food)”  (2012/2013 mini-corpus)</a:t>
            </a:r>
            <a:endParaRPr lang="en-MO" sz="1600" dirty="0">
              <a:effectLst/>
              <a:latin typeface="Calibri" panose="020F0502020204030204" pitchFamily="34" charset="0"/>
              <a:ea typeface="SimSun" panose="02010600030101010101" pitchFamily="2" charset="-122"/>
              <a:cs typeface="Times New Roman" panose="02020603050405020304" pitchFamily="18" charset="0"/>
            </a:endParaRPr>
          </a:p>
          <a:p>
            <a:endParaRPr lang="en-MO" sz="1600" dirty="0"/>
          </a:p>
        </p:txBody>
      </p:sp>
    </p:spTree>
    <p:extLst>
      <p:ext uri="{BB962C8B-B14F-4D97-AF65-F5344CB8AC3E}">
        <p14:creationId xmlns:p14="http://schemas.microsoft.com/office/powerpoint/2010/main" val="305540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AC47D7-7BEE-4BA5-B683-36F3355CE431}"/>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Frequency of </a:t>
            </a:r>
            <a:r>
              <a:rPr lang="en-GB" sz="4000" i="1">
                <a:solidFill>
                  <a:srgbClr val="FFFFFF"/>
                </a:solidFill>
              </a:rPr>
              <a:t>for: </a:t>
            </a:r>
            <a:r>
              <a:rPr lang="en-GB" sz="4000">
                <a:solidFill>
                  <a:srgbClr val="FFFFFF"/>
                </a:solidFill>
              </a:rPr>
              <a:t>semantic/syntactic versatility</a:t>
            </a:r>
            <a:endParaRPr lang="en-MO" sz="4000">
              <a:solidFill>
                <a:srgbClr val="FFFFFF"/>
              </a:solidFill>
            </a:endParaRPr>
          </a:p>
        </p:txBody>
      </p:sp>
      <p:sp>
        <p:nvSpPr>
          <p:cNvPr id="37" name="Content Placeholder 2">
            <a:extLst>
              <a:ext uri="{FF2B5EF4-FFF2-40B4-BE49-F238E27FC236}">
                <a16:creationId xmlns:a16="http://schemas.microsoft.com/office/drawing/2014/main" id="{42F4C113-5EF1-4F3B-B851-40029B7C7F07}"/>
              </a:ext>
            </a:extLst>
          </p:cNvPr>
          <p:cNvSpPr>
            <a:spLocks noGrp="1"/>
          </p:cNvSpPr>
          <p:nvPr>
            <p:ph idx="1"/>
          </p:nvPr>
        </p:nvSpPr>
        <p:spPr>
          <a:xfrm>
            <a:off x="235527" y="1590740"/>
            <a:ext cx="11499273" cy="4886259"/>
          </a:xfrm>
        </p:spPr>
        <p:txBody>
          <a:bodyPr anchor="ctr">
            <a:normAutofit fontScale="47500" lnSpcReduction="20000"/>
          </a:bodyPr>
          <a:lstStyle/>
          <a:p>
            <a:pPr marL="0" indent="0">
              <a:lnSpc>
                <a:spcPct val="70000"/>
              </a:lnSpc>
              <a:spcAft>
                <a:spcPts val="800"/>
              </a:spcAft>
              <a:buNone/>
            </a:pPr>
            <a:endParaRPr lang="en-HK" sz="500" dirty="0">
              <a:effectLst/>
              <a:latin typeface="Times New Roman" panose="02020603050405020304" pitchFamily="18" charset="0"/>
              <a:ea typeface="SimSun" panose="02010600030101010101" pitchFamily="2" charset="-122"/>
              <a:cs typeface="Times New Roman" panose="02020603050405020304" pitchFamily="18" charset="0"/>
            </a:endParaRPr>
          </a:p>
          <a:p>
            <a:pPr marL="0" indent="0">
              <a:lnSpc>
                <a:spcPct val="70000"/>
              </a:lnSpc>
              <a:spcAft>
                <a:spcPts val="800"/>
              </a:spcAft>
              <a:buNone/>
            </a:pPr>
            <a:r>
              <a:rPr lang="en-HK" sz="2600" dirty="0">
                <a:effectLst/>
                <a:latin typeface="Times New Roman" panose="02020603050405020304" pitchFamily="18" charset="0"/>
                <a:ea typeface="SimSun" panose="02010600030101010101" pitchFamily="2" charset="-122"/>
                <a:cs typeface="Times New Roman" panose="02020603050405020304" pitchFamily="18" charset="0"/>
              </a:rPr>
              <a:t>(</a:t>
            </a:r>
            <a:r>
              <a:rPr lang="en-HK" sz="2700" dirty="0">
                <a:effectLst/>
                <a:latin typeface="Times New Roman" panose="02020603050405020304" pitchFamily="18" charset="0"/>
                <a:ea typeface="SimSun" panose="02010600030101010101" pitchFamily="2" charset="-122"/>
                <a:cs typeface="Times New Roman" panose="02020603050405020304" pitchFamily="18" charset="0"/>
              </a:rPr>
              <a:t>8) a. </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li1    go3 course hai6  </a:t>
            </a:r>
            <a:r>
              <a:rPr lang="en-US" sz="27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 di1    lecturers gaa3 </a:t>
            </a:r>
            <a:endParaRPr lang="en-MO" sz="27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DEM CL course COP for QUAN lecturers SFP </a:t>
            </a:r>
            <a:endParaRPr lang="en-MO" sz="2700" dirty="0">
              <a:effectLst/>
              <a:latin typeface="Times New Roman" panose="02020603050405020304" pitchFamily="18" charset="0"/>
              <a:ea typeface="SimSun" panose="02010600030101010101" pitchFamily="2" charset="-122"/>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“This course is actually for the lecturers.”</a:t>
            </a:r>
            <a:r>
              <a:rPr lang="en-US" sz="2700" dirty="0">
                <a:effectLst/>
                <a:latin typeface="Calibri" panose="020F0502020204030204" pitchFamily="34" charset="0"/>
                <a:ea typeface="SimSun" panose="02010600030101010101" pitchFamily="2" charset="-122"/>
                <a:cs typeface="Times New Roman" panose="02020603050405020304" pitchFamily="18" charset="0"/>
              </a:rPr>
              <a:t> (</a:t>
            </a:r>
            <a:r>
              <a:rPr lang="en-US" sz="27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 di1 lecturers → </a:t>
            </a:r>
            <a:r>
              <a:rPr lang="en-US" sz="2700" b="1" i="1" dirty="0">
                <a:effectLst/>
                <a:latin typeface="Times New Roman" panose="02020603050405020304" pitchFamily="18" charset="0"/>
                <a:ea typeface="SimSun" panose="02010600030101010101" pitchFamily="2" charset="-122"/>
                <a:cs typeface="Times New Roman" panose="02020603050405020304" pitchFamily="18" charset="0"/>
              </a:rPr>
              <a:t>wai6</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 di lecturers </a:t>
            </a:r>
            <a:r>
              <a:rPr lang="en-US" sz="2700" b="1" i="1" dirty="0">
                <a:effectLst/>
                <a:latin typeface="Times New Roman" panose="02020603050405020304" pitchFamily="18" charset="0"/>
                <a:ea typeface="SimSun" panose="02010600030101010101" pitchFamily="2" charset="-122"/>
                <a:cs typeface="Times New Roman" panose="02020603050405020304" pitchFamily="18" charset="0"/>
              </a:rPr>
              <a:t>ji4 cit3</a:t>
            </a:r>
            <a:r>
              <a:rPr lang="en-US" sz="2700" dirty="0">
                <a:effectLst/>
                <a:latin typeface="Times New Roman" panose="02020603050405020304" pitchFamily="18" charset="0"/>
                <a:ea typeface="SimSun" panose="02010600030101010101" pitchFamily="2" charset="-122"/>
                <a:cs typeface="Times New Roman" panose="02020603050405020304" pitchFamily="18" charset="0"/>
              </a:rPr>
              <a:t>, Leung 2001: 66)</a:t>
            </a:r>
            <a:endParaRPr lang="en-MO" sz="27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b. </a:t>
            </a:r>
            <a:r>
              <a:rPr lang="en-US" sz="2700" i="1" dirty="0">
                <a:effectLst/>
                <a:latin typeface="Times New Roman" panose="02020603050405020304" pitchFamily="18" charset="0"/>
                <a:ea typeface="SimSun" panose="02010600030101010101" pitchFamily="2" charset="-122"/>
              </a:rPr>
              <a:t>go2   di1       caan2-ban2 hai6 </a:t>
            </a:r>
            <a:r>
              <a:rPr lang="en-US" sz="2700" b="1" i="1" dirty="0">
                <a:effectLst/>
                <a:latin typeface="Times New Roman" panose="02020603050405020304" pitchFamily="18" charset="0"/>
                <a:ea typeface="SimSun" panose="02010600030101010101" pitchFamily="2" charset="-122"/>
              </a:rPr>
              <a:t>for</a:t>
            </a:r>
            <a:r>
              <a:rPr lang="en-US" sz="2700" i="1" dirty="0">
                <a:effectLst/>
                <a:latin typeface="Times New Roman" panose="02020603050405020304" pitchFamily="18" charset="0"/>
                <a:ea typeface="SimSun" panose="02010600030101010101" pitchFamily="2" charset="-122"/>
              </a:rPr>
              <a:t> si1-jan4 jung6-tou6</a:t>
            </a:r>
            <a:r>
              <a:rPr lang="en-US" sz="2700" dirty="0">
                <a:effectLst/>
                <a:latin typeface="Times New Roman" panose="02020603050405020304" pitchFamily="18" charset="0"/>
                <a:ea typeface="SimSun" panose="02010600030101010101" pitchFamily="2" charset="-122"/>
              </a:rPr>
              <a:t> </a:t>
            </a:r>
            <a:endParaRPr lang="en-MO" sz="2700" dirty="0">
              <a:effectLst/>
              <a:latin typeface="Times New Roman" panose="02020603050405020304" pitchFamily="18" charset="0"/>
              <a:ea typeface="SimSun" panose="02010600030101010101" pitchFamily="2" charset="-122"/>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DEM QUAN product       COP for private   use</a:t>
            </a:r>
            <a:endParaRPr lang="en-MO" sz="2700" dirty="0">
              <a:effectLst/>
              <a:latin typeface="Times New Roman" panose="02020603050405020304" pitchFamily="18" charset="0"/>
              <a:ea typeface="SimSun" panose="02010600030101010101" pitchFamily="2" charset="-122"/>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“Those products are for private use.”                               (</a:t>
            </a:r>
            <a:r>
              <a:rPr lang="en-US" sz="2700" i="1" dirty="0">
                <a:effectLst/>
                <a:latin typeface="Times New Roman" panose="02020603050405020304" pitchFamily="18" charset="0"/>
                <a:ea typeface="SimSun" panose="02010600030101010101" pitchFamily="2" charset="-122"/>
              </a:rPr>
              <a:t>for →</a:t>
            </a:r>
            <a:r>
              <a:rPr lang="en-US" sz="2700" dirty="0">
                <a:effectLst/>
                <a:latin typeface="Times New Roman" panose="02020603050405020304" pitchFamily="18" charset="0"/>
                <a:ea typeface="SimSun" panose="02010600030101010101" pitchFamily="2" charset="-122"/>
              </a:rPr>
              <a:t> </a:t>
            </a:r>
            <a:r>
              <a:rPr lang="en-US" sz="2700" i="1" dirty="0">
                <a:effectLst/>
                <a:latin typeface="Times New Roman" panose="02020603050405020304" pitchFamily="18" charset="0"/>
                <a:ea typeface="SimSun" panose="02010600030101010101" pitchFamily="2" charset="-122"/>
              </a:rPr>
              <a:t>jong6-zok3</a:t>
            </a:r>
            <a:r>
              <a:rPr lang="en-US" sz="2700" dirty="0">
                <a:effectLst/>
                <a:latin typeface="Times New Roman" panose="02020603050405020304" pitchFamily="18" charset="0"/>
                <a:ea typeface="SimSun" panose="02010600030101010101" pitchFamily="2" charset="-122"/>
              </a:rPr>
              <a:t> (used for),</a:t>
            </a:r>
            <a:r>
              <a:rPr lang="en-US" sz="2700" i="1" dirty="0">
                <a:effectLst/>
                <a:latin typeface="Times New Roman" panose="02020603050405020304" pitchFamily="18" charset="0"/>
                <a:ea typeface="SimSun" panose="02010600030101010101" pitchFamily="2" charset="-122"/>
              </a:rPr>
              <a:t> </a:t>
            </a:r>
            <a:r>
              <a:rPr lang="en-US" sz="2700" dirty="0">
                <a:effectLst/>
                <a:latin typeface="Times New Roman" panose="02020603050405020304" pitchFamily="18" charset="0"/>
                <a:ea typeface="SimSun" panose="02010600030101010101" pitchFamily="2" charset="-122"/>
              </a:rPr>
              <a:t>Chan 1998: 196)</a:t>
            </a:r>
            <a:endParaRPr lang="en-MO" sz="2700" dirty="0">
              <a:effectLst/>
              <a:latin typeface="Times New Roman" panose="02020603050405020304" pitchFamily="18" charset="0"/>
              <a:ea typeface="SimSun" panose="02010600030101010101" pitchFamily="2" charset="-122"/>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c. </a:t>
            </a:r>
            <a:r>
              <a:rPr lang="en-US" sz="2700" i="1" dirty="0">
                <a:effectLst/>
                <a:latin typeface="Times New Roman" panose="02020603050405020304" pitchFamily="18" charset="0"/>
                <a:ea typeface="SimSun" panose="02010600030101010101" pitchFamily="2" charset="-122"/>
              </a:rPr>
              <a:t>ngo5 m4  hai6    </a:t>
            </a:r>
            <a:r>
              <a:rPr lang="en-US" sz="2700" b="1" i="1" dirty="0">
                <a:effectLst/>
                <a:latin typeface="Times New Roman" panose="02020603050405020304" pitchFamily="18" charset="0"/>
                <a:ea typeface="SimSun" panose="02010600030101010101" pitchFamily="2" charset="-122"/>
              </a:rPr>
              <a:t>for </a:t>
            </a:r>
            <a:r>
              <a:rPr lang="en-US" sz="2700" i="1" dirty="0">
                <a:effectLst/>
                <a:latin typeface="Times New Roman" panose="02020603050405020304" pitchFamily="18" charset="0"/>
                <a:ea typeface="SimSun" panose="02010600030101010101" pitchFamily="2" charset="-122"/>
              </a:rPr>
              <a:t> keoi5 waat6-ze2 against keoi5</a:t>
            </a:r>
            <a:r>
              <a:rPr lang="en-US" sz="2700" dirty="0">
                <a:effectLst/>
                <a:latin typeface="Times New Roman" panose="02020603050405020304" pitchFamily="18" charset="0"/>
                <a:ea typeface="SimSun" panose="02010600030101010101" pitchFamily="2" charset="-122"/>
              </a:rPr>
              <a:t> </a:t>
            </a:r>
            <a:endParaRPr lang="en-MO" sz="2700" dirty="0">
              <a:effectLst/>
              <a:latin typeface="Times New Roman" panose="02020603050405020304" pitchFamily="18" charset="0"/>
              <a:ea typeface="SimSun" panose="02010600030101010101" pitchFamily="2" charset="-122"/>
            </a:endParaRPr>
          </a:p>
          <a:p>
            <a:pPr marL="0" lv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1     NEG COP for  3        or             against  3</a:t>
            </a:r>
            <a:endParaRPr lang="en-MO" sz="2700" dirty="0">
              <a:effectLst/>
              <a:latin typeface="Times New Roman" panose="02020603050405020304" pitchFamily="18" charset="0"/>
              <a:ea typeface="SimSun" panose="02010600030101010101" pitchFamily="2" charset="-122"/>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rPr>
              <a:t>            “I’m not supporting him or opposing him.”                    (</a:t>
            </a:r>
            <a:r>
              <a:rPr lang="en-US" sz="2700" i="1" dirty="0">
                <a:effectLst/>
                <a:latin typeface="Times New Roman" panose="02020603050405020304" pitchFamily="18" charset="0"/>
                <a:ea typeface="SimSun" panose="02010600030101010101" pitchFamily="2" charset="-122"/>
              </a:rPr>
              <a:t>for</a:t>
            </a:r>
            <a:r>
              <a:rPr lang="en-US" sz="2700" dirty="0">
                <a:effectLst/>
                <a:latin typeface="Times New Roman" panose="02020603050405020304" pitchFamily="18" charset="0"/>
                <a:ea typeface="SimSun" panose="02010600030101010101" pitchFamily="2" charset="-122"/>
              </a:rPr>
              <a:t> </a:t>
            </a:r>
            <a:r>
              <a:rPr lang="zh-CN" sz="2700" dirty="0">
                <a:effectLst/>
                <a:latin typeface="Times New Roman" panose="02020603050405020304" pitchFamily="18" charset="0"/>
                <a:ea typeface="SimSun" panose="02010600030101010101" pitchFamily="2" charset="-122"/>
              </a:rPr>
              <a:t>→ </a:t>
            </a:r>
            <a:r>
              <a:rPr lang="en-US" sz="2700" i="1" dirty="0">
                <a:effectLst/>
                <a:latin typeface="Times New Roman" panose="02020603050405020304" pitchFamily="18" charset="0"/>
                <a:ea typeface="SimSun" panose="02010600030101010101" pitchFamily="2" charset="-122"/>
              </a:rPr>
              <a:t>zi1-ci4 </a:t>
            </a:r>
            <a:r>
              <a:rPr lang="en-US" sz="2700" dirty="0">
                <a:effectLst/>
                <a:latin typeface="Times New Roman" panose="02020603050405020304" pitchFamily="18" charset="0"/>
                <a:ea typeface="SimSun" panose="02010600030101010101" pitchFamily="2" charset="-122"/>
              </a:rPr>
              <a:t>(support), 2012/2013 mini-corpus)</a:t>
            </a:r>
            <a:endParaRPr lang="en-MO" sz="2700" dirty="0">
              <a:effectLst/>
              <a:latin typeface="Times New Roman" panose="02020603050405020304" pitchFamily="18" charset="0"/>
              <a:ea typeface="SimSun" panose="02010600030101010101" pitchFamily="2" charset="-122"/>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cs typeface="Times New Roman" panose="02020603050405020304" pitchFamily="18" charset="0"/>
              </a:rPr>
              <a:t>         d. </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go1-ci4     jau6 </a:t>
            </a:r>
            <a:r>
              <a:rPr lang="en-US" sz="2700" b="1" i="1" dirty="0">
                <a:effectLst/>
                <a:latin typeface="Times New Roman" panose="02020603050405020304" pitchFamily="18" charset="0"/>
                <a:ea typeface="SimSun" panose="02010600030101010101" pitchFamily="2" charset="-122"/>
                <a:cs typeface="Times New Roman" panose="02020603050405020304" pitchFamily="18" charset="0"/>
              </a:rPr>
              <a:t>for</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-faan1 go2  go3 ket6 </a:t>
            </a:r>
            <a:endParaRPr lang="en-MO" sz="27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cs typeface="Times New Roman" panose="02020603050405020304" pitchFamily="18" charset="0"/>
              </a:rPr>
              <a:t>             song lyrics also for  PRT  DEM CL drama</a:t>
            </a:r>
            <a:endParaRPr lang="en-MO" sz="27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lnSpc>
                <a:spcPct val="70000"/>
              </a:lnSpc>
              <a:spcAft>
                <a:spcPts val="1000"/>
              </a:spcAft>
              <a:buNone/>
            </a:pPr>
            <a:r>
              <a:rPr lang="en-US" sz="2700" dirty="0">
                <a:effectLst/>
                <a:latin typeface="Times New Roman" panose="02020603050405020304" pitchFamily="18" charset="0"/>
                <a:ea typeface="SimSun" panose="02010600030101010101" pitchFamily="2" charset="-122"/>
                <a:cs typeface="Times New Roman" panose="02020603050405020304" pitchFamily="18" charset="0"/>
              </a:rPr>
              <a:t>           “The lyrics were also written in a way that corresponds to the drama.” (</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for </a:t>
            </a:r>
            <a:r>
              <a:rPr lang="zh-CN" sz="2700" i="1" dirty="0">
                <a:effectLst/>
                <a:latin typeface="Times New Roman" panose="02020603050405020304" pitchFamily="18" charset="0"/>
                <a:ea typeface="SimSun" panose="02010600030101010101" pitchFamily="2" charset="-122"/>
                <a:cs typeface="Times New Roman" panose="02020603050405020304" pitchFamily="18" charset="0"/>
              </a:rPr>
              <a:t>→</a:t>
            </a:r>
            <a:r>
              <a:rPr lang="zh-CN" sz="2700" i="1"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700" i="1" dirty="0">
                <a:effectLst/>
                <a:latin typeface="Times New Roman" panose="02020603050405020304" pitchFamily="18" charset="0"/>
                <a:ea typeface="SimSun" panose="02010600030101010101" pitchFamily="2" charset="-122"/>
                <a:cs typeface="Times New Roman" panose="02020603050405020304" pitchFamily="18" charset="0"/>
              </a:rPr>
              <a:t>fu1-jing3</a:t>
            </a:r>
            <a:r>
              <a:rPr lang="en-US" sz="2700" dirty="0">
                <a:effectLst/>
                <a:latin typeface="Times New Roman" panose="02020603050405020304" pitchFamily="18" charset="0"/>
                <a:ea typeface="SimSun" panose="02010600030101010101" pitchFamily="2" charset="-122"/>
                <a:cs typeface="Times New Roman" panose="02020603050405020304" pitchFamily="18" charset="0"/>
              </a:rPr>
              <a:t> (echo/correspond to), 2012/2013 mini-corpus)</a:t>
            </a:r>
          </a:p>
          <a:p>
            <a:pPr marL="0" indent="0">
              <a:spcAft>
                <a:spcPts val="1000"/>
              </a:spcAft>
              <a:buNone/>
            </a:pPr>
            <a:r>
              <a:rPr lang="en-US" sz="2600" dirty="0">
                <a:effectLst/>
                <a:latin typeface="Times New Roman" panose="02020603050405020304" pitchFamily="18" charset="0"/>
                <a:ea typeface="SimSun" panose="02010600030101010101" pitchFamily="2" charset="-122"/>
                <a:cs typeface="Times New Roman" panose="02020603050405020304" pitchFamily="18" charset="0"/>
              </a:rPr>
              <a:t>                                                                                    </a:t>
            </a:r>
            <a:endParaRPr lang="en-MO" sz="2600" dirty="0">
              <a:effectLst/>
              <a:latin typeface="Calibri" panose="020F0502020204030204" pitchFamily="34" charset="0"/>
              <a:ea typeface="SimSun" panose="02010600030101010101" pitchFamily="2" charset="-122"/>
              <a:cs typeface="Times New Roman" panose="02020603050405020304" pitchFamily="18" charset="0"/>
            </a:endParaRPr>
          </a:p>
          <a:p>
            <a:endParaRPr lang="en-MO" sz="2600" dirty="0"/>
          </a:p>
        </p:txBody>
      </p:sp>
    </p:spTree>
    <p:extLst>
      <p:ext uri="{BB962C8B-B14F-4D97-AF65-F5344CB8AC3E}">
        <p14:creationId xmlns:p14="http://schemas.microsoft.com/office/powerpoint/2010/main" val="3050509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4BDF90-D23B-44E1-ACB4-07B617AE0D2C}"/>
              </a:ext>
            </a:extLst>
          </p:cNvPr>
          <p:cNvSpPr>
            <a:spLocks noGrp="1"/>
          </p:cNvSpPr>
          <p:nvPr>
            <p:ph type="title"/>
          </p:nvPr>
        </p:nvSpPr>
        <p:spPr>
          <a:xfrm>
            <a:off x="1136397" y="502021"/>
            <a:ext cx="9688296" cy="1642969"/>
          </a:xfrm>
        </p:spPr>
        <p:txBody>
          <a:bodyPr anchor="b">
            <a:normAutofit/>
          </a:bodyPr>
          <a:lstStyle/>
          <a:p>
            <a:r>
              <a:rPr lang="en-GB" sz="4000"/>
              <a:t>Frequency of </a:t>
            </a:r>
            <a:r>
              <a:rPr lang="en-GB" sz="4000" i="1"/>
              <a:t>for</a:t>
            </a:r>
            <a:endParaRPr lang="en-MO" sz="4000" i="1"/>
          </a:p>
        </p:txBody>
      </p:sp>
      <p:sp>
        <p:nvSpPr>
          <p:cNvPr id="3" name="Content Placeholder 2">
            <a:extLst>
              <a:ext uri="{FF2B5EF4-FFF2-40B4-BE49-F238E27FC236}">
                <a16:creationId xmlns:a16="http://schemas.microsoft.com/office/drawing/2014/main" id="{BFE9401A-026D-4C97-9DDF-87361245D73D}"/>
              </a:ext>
            </a:extLst>
          </p:cNvPr>
          <p:cNvSpPr>
            <a:spLocks noGrp="1"/>
          </p:cNvSpPr>
          <p:nvPr>
            <p:ph idx="1"/>
          </p:nvPr>
        </p:nvSpPr>
        <p:spPr>
          <a:xfrm>
            <a:off x="1136397" y="2418409"/>
            <a:ext cx="9688296" cy="3454358"/>
          </a:xfrm>
        </p:spPr>
        <p:txBody>
          <a:bodyPr anchor="t">
            <a:normAutofit/>
          </a:bodyPr>
          <a:lstStyle/>
          <a:p>
            <a:pPr marL="0" indent="0">
              <a:spcAft>
                <a:spcPts val="1000"/>
              </a:spcAft>
              <a:buNone/>
            </a:pPr>
            <a:r>
              <a:rPr lang="en-US" sz="1700">
                <a:effectLst/>
                <a:latin typeface="Times New Roman" panose="02020603050405020304" pitchFamily="18" charset="0"/>
                <a:ea typeface="SimSun" panose="02010600030101010101" pitchFamily="2" charset="-122"/>
                <a:cs typeface="Times New Roman" panose="02020603050405020304" pitchFamily="18" charset="0"/>
              </a:rPr>
              <a:t>(9) a. </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ling6-oi6 jat1 go3 ging1-lik6  </a:t>
            </a:r>
            <a:r>
              <a:rPr lang="en-US" sz="1700">
                <a:effectLst/>
                <a:latin typeface="Times New Roman" panose="02020603050405020304" pitchFamily="18" charset="0"/>
                <a:ea typeface="SimSun" panose="02010600030101010101" pitchFamily="2" charset="-122"/>
                <a:cs typeface="Times New Roman" panose="02020603050405020304" pitchFamily="18" charset="0"/>
              </a:rPr>
              <a:t>[PP</a:t>
            </a:r>
            <a:r>
              <a:rPr lang="en-US" sz="1700" b="1" i="1">
                <a:effectLst/>
                <a:latin typeface="Times New Roman" panose="02020603050405020304" pitchFamily="18" charset="0"/>
                <a:ea typeface="SimSun" panose="02010600030101010101" pitchFamily="2" charset="-122"/>
                <a:cs typeface="Times New Roman" panose="02020603050405020304" pitchFamily="18" charset="0"/>
              </a:rPr>
              <a:t> for </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ngo5</a:t>
            </a:r>
            <a:r>
              <a:rPr lang="en-US" sz="1700">
                <a:effectLst/>
                <a:latin typeface="Times New Roman" panose="02020603050405020304" pitchFamily="18" charset="0"/>
                <a:ea typeface="SimSun" panose="02010600030101010101" pitchFamily="2" charset="-122"/>
                <a:cs typeface="Times New Roman" panose="02020603050405020304" pitchFamily="18" charset="0"/>
              </a:rPr>
              <a:t>]</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 le1  zau6  hai6 … </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1000"/>
              </a:spcAft>
              <a:buNone/>
            </a:pPr>
            <a:r>
              <a:rPr lang="en-US" sz="1700">
                <a:latin typeface="Times New Roman" panose="02020603050405020304" pitchFamily="18" charset="0"/>
                <a:ea typeface="SimSun" panose="02010600030101010101" pitchFamily="2" charset="-122"/>
                <a:cs typeface="Times New Roman" panose="02020603050405020304" pitchFamily="18" charset="0"/>
              </a:rPr>
              <a:t>       </a:t>
            </a:r>
            <a:r>
              <a:rPr lang="en-US" sz="1700">
                <a:effectLst/>
                <a:latin typeface="Times New Roman" panose="02020603050405020304" pitchFamily="18" charset="0"/>
                <a:ea typeface="SimSun" panose="02010600030101010101" pitchFamily="2" charset="-122"/>
                <a:cs typeface="Times New Roman" panose="02020603050405020304" pitchFamily="18" charset="0"/>
              </a:rPr>
              <a:t>     another    one  CL experience       for  1    PRT CONJ COP</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1000"/>
              </a:spcAft>
              <a:buNone/>
            </a:pPr>
            <a:r>
              <a:rPr lang="en-US" sz="1700">
                <a:latin typeface="Times New Roman" panose="02020603050405020304" pitchFamily="18" charset="0"/>
                <a:ea typeface="SimSun" panose="02010600030101010101" pitchFamily="2" charset="-122"/>
                <a:cs typeface="Times New Roman" panose="02020603050405020304" pitchFamily="18" charset="0"/>
              </a:rPr>
              <a:t>      </a:t>
            </a:r>
            <a:r>
              <a:rPr lang="en-US" sz="1700">
                <a:effectLst/>
                <a:latin typeface="Times New Roman" panose="02020603050405020304" pitchFamily="18" charset="0"/>
                <a:ea typeface="SimSun" panose="02010600030101010101" pitchFamily="2" charset="-122"/>
                <a:cs typeface="Times New Roman" panose="02020603050405020304" pitchFamily="18" charset="0"/>
              </a:rPr>
              <a:t>        “Another experience for me, it is …”</a:t>
            </a:r>
            <a:r>
              <a:rPr lang="en-GB" sz="1700">
                <a:latin typeface="Calibri" panose="020F0502020204030204" pitchFamily="34" charset="0"/>
                <a:ea typeface="SimSun" panose="02010600030101010101" pitchFamily="2" charset="-122"/>
                <a:cs typeface="Times New Roman" panose="02020603050405020304" pitchFamily="18" charset="0"/>
              </a:rPr>
              <a:t>				</a:t>
            </a:r>
            <a:r>
              <a:rPr lang="en-US" sz="1700">
                <a:effectLst/>
                <a:latin typeface="Times New Roman" panose="02020603050405020304" pitchFamily="18" charset="0"/>
                <a:ea typeface="SimSun" panose="02010600030101010101" pitchFamily="2" charset="-122"/>
                <a:cs typeface="Times New Roman" panose="02020603050405020304" pitchFamily="18" charset="0"/>
              </a:rPr>
              <a:t>(2012/2013 mini-corpus)</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175895" indent="0">
              <a:spcAft>
                <a:spcPts val="1000"/>
              </a:spcAft>
              <a:buNone/>
              <a:tabLst>
                <a:tab pos="1972310" algn="l"/>
              </a:tabLst>
            </a:pPr>
            <a:r>
              <a:rPr lang="en-US" sz="1700">
                <a:effectLst/>
                <a:latin typeface="Times New Roman" panose="02020603050405020304" pitchFamily="18" charset="0"/>
                <a:ea typeface="SimSun" panose="02010600030101010101" pitchFamily="2" charset="-122"/>
                <a:cs typeface="Times New Roman" panose="02020603050405020304" pitchFamily="18" charset="0"/>
              </a:rPr>
              <a:t> </a:t>
            </a:r>
          </a:p>
          <a:p>
            <a:pPr marL="175895" indent="0">
              <a:spcAft>
                <a:spcPts val="1000"/>
              </a:spcAft>
              <a:buNone/>
              <a:tabLst>
                <a:tab pos="1972310" algn="l"/>
              </a:tabLst>
            </a:pPr>
            <a:r>
              <a:rPr lang="en-US" sz="1700">
                <a:effectLst/>
                <a:latin typeface="Times New Roman" panose="02020603050405020304" pitchFamily="18" charset="0"/>
                <a:ea typeface="SimSun" panose="02010600030101010101" pitchFamily="2" charset="-122"/>
                <a:cs typeface="Times New Roman" panose="02020603050405020304" pitchFamily="18" charset="0"/>
              </a:rPr>
              <a:t>b. </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daan6- hai6 </a:t>
            </a:r>
            <a:r>
              <a:rPr lang="en-US" sz="1700">
                <a:effectLst/>
                <a:latin typeface="Times New Roman" panose="02020603050405020304" pitchFamily="18" charset="0"/>
                <a:ea typeface="SimSun" panose="02010600030101010101" pitchFamily="2" charset="-122"/>
                <a:cs typeface="Times New Roman" panose="02020603050405020304" pitchFamily="18" charset="0"/>
              </a:rPr>
              <a:t>[</a:t>
            </a:r>
            <a:r>
              <a:rPr lang="en-US" sz="1700" baseline="-25000">
                <a:effectLst/>
                <a:latin typeface="Times New Roman" panose="02020603050405020304" pitchFamily="18" charset="0"/>
                <a:ea typeface="SimSun" panose="02010600030101010101" pitchFamily="2" charset="-122"/>
                <a:cs typeface="Times New Roman" panose="02020603050405020304" pitchFamily="18" charset="0"/>
              </a:rPr>
              <a:t>PP</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 </a:t>
            </a:r>
            <a:r>
              <a:rPr lang="en-US" sz="1700" b="1" i="1">
                <a:effectLst/>
                <a:latin typeface="Times New Roman" panose="02020603050405020304" pitchFamily="18" charset="0"/>
                <a:ea typeface="SimSun" panose="02010600030101010101" pitchFamily="2" charset="-122"/>
                <a:cs typeface="Times New Roman" panose="02020603050405020304" pitchFamily="18" charset="0"/>
              </a:rPr>
              <a:t>for</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 ngo5 le1</a:t>
            </a:r>
            <a:r>
              <a:rPr lang="en-US" sz="1700">
                <a:effectLst/>
                <a:latin typeface="Times New Roman" panose="02020603050405020304" pitchFamily="18" charset="0"/>
                <a:ea typeface="SimSun" panose="02010600030101010101" pitchFamily="2" charset="-122"/>
                <a:cs typeface="Times New Roman" panose="02020603050405020304" pitchFamily="18" charset="0"/>
              </a:rPr>
              <a:t>] </a:t>
            </a:r>
            <a:r>
              <a:rPr lang="en-US" sz="1700" i="1">
                <a:effectLst/>
                <a:latin typeface="Times New Roman" panose="02020603050405020304" pitchFamily="18" charset="0"/>
                <a:ea typeface="SimSun" panose="02010600030101010101" pitchFamily="2" charset="-122"/>
                <a:cs typeface="Times New Roman" panose="02020603050405020304" pitchFamily="18" charset="0"/>
              </a:rPr>
              <a:t>ngo5 gok3-dak1 mou2 man6-tai4</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175895" indent="0">
              <a:spcAft>
                <a:spcPts val="1000"/>
              </a:spcAft>
              <a:buNone/>
              <a:tabLst>
                <a:tab pos="1972310" algn="l"/>
              </a:tabLst>
            </a:pPr>
            <a:r>
              <a:rPr lang="en-US" sz="1700">
                <a:effectLst/>
                <a:latin typeface="Times New Roman" panose="02020603050405020304" pitchFamily="18" charset="0"/>
                <a:ea typeface="SimSun" panose="02010600030101010101" pitchFamily="2" charset="-122"/>
                <a:cs typeface="Times New Roman" panose="02020603050405020304" pitchFamily="18" charset="0"/>
              </a:rPr>
              <a:t>      but                   for  1     PRT   1      feel   PRT  NEG  problem</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pPr marL="175895" indent="0">
              <a:spcAft>
                <a:spcPts val="1000"/>
              </a:spcAft>
              <a:buNone/>
              <a:tabLst>
                <a:tab pos="1972310" algn="l"/>
              </a:tabLst>
            </a:pPr>
            <a:r>
              <a:rPr lang="en-US" sz="1700">
                <a:effectLst/>
                <a:latin typeface="Times New Roman" panose="02020603050405020304" pitchFamily="18" charset="0"/>
                <a:ea typeface="SimSun" panose="02010600030101010101" pitchFamily="2" charset="-122"/>
                <a:cs typeface="Times New Roman" panose="02020603050405020304" pitchFamily="18" charset="0"/>
              </a:rPr>
              <a:t>    “But, for me, I don’t think it is a problem.”				(2012/2013 mini-corpus)</a:t>
            </a:r>
            <a:endParaRPr lang="en-MO" sz="1700">
              <a:effectLst/>
              <a:latin typeface="Calibri" panose="020F0502020204030204" pitchFamily="34" charset="0"/>
              <a:ea typeface="SimSun" panose="02010600030101010101" pitchFamily="2" charset="-122"/>
              <a:cs typeface="Times New Roman" panose="02020603050405020304" pitchFamily="18" charset="0"/>
            </a:endParaRPr>
          </a:p>
          <a:p>
            <a:endParaRPr lang="en-MO" sz="1700"/>
          </a:p>
        </p:txBody>
      </p:sp>
      <p:sp>
        <p:nvSpPr>
          <p:cNvPr id="44" name="Rectangle 3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144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88274D-B2D0-4F0A-880C-CB2059FFDED2}"/>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Discussion (1): Poplack (2018)</a:t>
            </a:r>
            <a:endParaRPr lang="en-MO" sz="4000">
              <a:solidFill>
                <a:srgbClr val="FFFFFF"/>
              </a:solidFill>
            </a:endParaRPr>
          </a:p>
        </p:txBody>
      </p:sp>
      <p:sp>
        <p:nvSpPr>
          <p:cNvPr id="3" name="Content Placeholder 2">
            <a:extLst>
              <a:ext uri="{FF2B5EF4-FFF2-40B4-BE49-F238E27FC236}">
                <a16:creationId xmlns:a16="http://schemas.microsoft.com/office/drawing/2014/main" id="{24DF324A-F03C-48EC-8A6A-BCA97BA30CC6}"/>
              </a:ext>
            </a:extLst>
          </p:cNvPr>
          <p:cNvSpPr>
            <a:spLocks noGrp="1"/>
          </p:cNvSpPr>
          <p:nvPr>
            <p:ph idx="1"/>
          </p:nvPr>
        </p:nvSpPr>
        <p:spPr>
          <a:xfrm>
            <a:off x="4810259" y="649480"/>
            <a:ext cx="6555347" cy="5546047"/>
          </a:xfrm>
        </p:spPr>
        <p:txBody>
          <a:bodyPr anchor="ctr">
            <a:normAutofit/>
          </a:bodyPr>
          <a:lstStyle/>
          <a:p>
            <a:r>
              <a:rPr lang="en-GB" sz="2000"/>
              <a:t>Single-word English prepositions may bring along distinctively English syntactic structures (e.g. NP COP P NP), although the same prepositions may also undergo morphosyntactic integration with Cantonese (e.g. re-analyzed as coverbs or verbs and take up aspect markers or verbal particles).</a:t>
            </a:r>
          </a:p>
          <a:p>
            <a:r>
              <a:rPr lang="en-GB" sz="2000"/>
              <a:t>Morphosyntactic integration </a:t>
            </a:r>
            <a:r>
              <a:rPr lang="en-GB" sz="2000" i="1"/>
              <a:t>cannot </a:t>
            </a:r>
            <a:r>
              <a:rPr lang="en-GB" sz="2000"/>
              <a:t>be the criterion for distinguishing lexical borrowings and single-word code-switches. </a:t>
            </a:r>
          </a:p>
          <a:p>
            <a:endParaRPr lang="en-MO" sz="2000"/>
          </a:p>
        </p:txBody>
      </p:sp>
    </p:spTree>
    <p:extLst>
      <p:ext uri="{BB962C8B-B14F-4D97-AF65-F5344CB8AC3E}">
        <p14:creationId xmlns:p14="http://schemas.microsoft.com/office/powerpoint/2010/main" val="88707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5BFF6F-9EDC-4346-9D33-3508FAC676D8}"/>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Discussion (2): The MLF Model</a:t>
            </a:r>
            <a:endParaRPr lang="en-MO" sz="4000">
              <a:solidFill>
                <a:srgbClr val="FFFFFF"/>
              </a:solidFill>
            </a:endParaRPr>
          </a:p>
        </p:txBody>
      </p:sp>
      <p:sp>
        <p:nvSpPr>
          <p:cNvPr id="3" name="Content Placeholder 2">
            <a:extLst>
              <a:ext uri="{FF2B5EF4-FFF2-40B4-BE49-F238E27FC236}">
                <a16:creationId xmlns:a16="http://schemas.microsoft.com/office/drawing/2014/main" id="{86113583-28B6-4AA8-8CD8-5EC4A3F060F2}"/>
              </a:ext>
            </a:extLst>
          </p:cNvPr>
          <p:cNvSpPr>
            <a:spLocks noGrp="1"/>
          </p:cNvSpPr>
          <p:nvPr>
            <p:ph idx="1"/>
          </p:nvPr>
        </p:nvSpPr>
        <p:spPr>
          <a:xfrm>
            <a:off x="4810259" y="649480"/>
            <a:ext cx="6555347" cy="5546047"/>
          </a:xfrm>
        </p:spPr>
        <p:txBody>
          <a:bodyPr anchor="ctr">
            <a:normAutofit/>
          </a:bodyPr>
          <a:lstStyle/>
          <a:p>
            <a:r>
              <a:rPr lang="en-GB" sz="2000"/>
              <a:t>While the data seem to be more consistent with the Matrix Language Frame Model (Myers-Scotton, 1992, 1993, 2002, 2006) in which lexical borrowings and single-word code-switches cannot be clearly delineated, it does not capture the fact that single-word English prepositions can bring along a syntactic structure from English (the EL) to Cantonese (the ML).</a:t>
            </a:r>
          </a:p>
          <a:p>
            <a:r>
              <a:rPr lang="en-GB" sz="2000"/>
              <a:t>The MLF Model also doesn’t explain why </a:t>
            </a:r>
            <a:r>
              <a:rPr lang="en-GB" sz="2000" i="1"/>
              <a:t>for </a:t>
            </a:r>
            <a:r>
              <a:rPr lang="en-GB" sz="2000"/>
              <a:t>emerges as the preposition being borrowed or switched to in Cantonese; in the model, most prepositions are content morphemes (except </a:t>
            </a:r>
            <a:r>
              <a:rPr lang="en-GB" sz="2000" i="1"/>
              <a:t>of</a:t>
            </a:r>
            <a:r>
              <a:rPr lang="en-GB" sz="2000"/>
              <a:t>) and they can be drawn from English.  </a:t>
            </a:r>
            <a:endParaRPr lang="en-MO" sz="2000"/>
          </a:p>
        </p:txBody>
      </p:sp>
    </p:spTree>
    <p:extLst>
      <p:ext uri="{BB962C8B-B14F-4D97-AF65-F5344CB8AC3E}">
        <p14:creationId xmlns:p14="http://schemas.microsoft.com/office/powerpoint/2010/main" val="4024088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2A7BDE-E964-494D-B0D6-D45B18447D7D}"/>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Discussion (3): Thomason and Kaufmann (1988)</a:t>
            </a:r>
            <a:endParaRPr lang="en-MO" sz="4000">
              <a:solidFill>
                <a:srgbClr val="FFFFFF"/>
              </a:solidFill>
            </a:endParaRPr>
          </a:p>
        </p:txBody>
      </p:sp>
      <p:sp>
        <p:nvSpPr>
          <p:cNvPr id="3" name="Content Placeholder 2">
            <a:extLst>
              <a:ext uri="{FF2B5EF4-FFF2-40B4-BE49-F238E27FC236}">
                <a16:creationId xmlns:a16="http://schemas.microsoft.com/office/drawing/2014/main" id="{F97E41FB-643E-4216-8679-5F7C6B0FED14}"/>
              </a:ext>
            </a:extLst>
          </p:cNvPr>
          <p:cNvSpPr>
            <a:spLocks noGrp="1"/>
          </p:cNvSpPr>
          <p:nvPr>
            <p:ph idx="1"/>
          </p:nvPr>
        </p:nvSpPr>
        <p:spPr>
          <a:xfrm>
            <a:off x="4810259" y="649480"/>
            <a:ext cx="6555347" cy="5546047"/>
          </a:xfrm>
        </p:spPr>
        <p:txBody>
          <a:bodyPr anchor="ctr">
            <a:normAutofit/>
          </a:bodyPr>
          <a:lstStyle/>
          <a:p>
            <a:pPr marL="0" indent="0">
              <a:buNone/>
            </a:pPr>
            <a:r>
              <a:rPr lang="en-GB" sz="2000"/>
              <a:t>Nor does the Borrowing Hierarchy (Thomason and Kaufmann, 1988) predict why </a:t>
            </a:r>
            <a:r>
              <a:rPr lang="en-GB" sz="2000" i="1"/>
              <a:t>for </a:t>
            </a:r>
            <a:r>
              <a:rPr lang="en-GB" sz="2000"/>
              <a:t>is more frequent. According to the Hierarchy, prepositions, as a word class, are less frequently involved than nouns and verbs in language contact, though they are more likely to be transferred than other grammatical categories (e.g. articles).   </a:t>
            </a:r>
            <a:endParaRPr lang="en-MO" sz="2000"/>
          </a:p>
        </p:txBody>
      </p:sp>
    </p:spTree>
    <p:extLst>
      <p:ext uri="{BB962C8B-B14F-4D97-AF65-F5344CB8AC3E}">
        <p14:creationId xmlns:p14="http://schemas.microsoft.com/office/powerpoint/2010/main" val="2162013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9E39BA-48F3-48FB-9C57-D1ECBA8DE605}"/>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Discussion (4): Matras (2009)</a:t>
            </a:r>
            <a:endParaRPr lang="en-MO" sz="4000">
              <a:solidFill>
                <a:srgbClr val="FFFFFF"/>
              </a:solidFill>
            </a:endParaRPr>
          </a:p>
        </p:txBody>
      </p:sp>
      <p:sp>
        <p:nvSpPr>
          <p:cNvPr id="3" name="Content Placeholder 2">
            <a:extLst>
              <a:ext uri="{FF2B5EF4-FFF2-40B4-BE49-F238E27FC236}">
                <a16:creationId xmlns:a16="http://schemas.microsoft.com/office/drawing/2014/main" id="{2B1D41C8-AD11-4014-A0F0-2BC70ED3DC6F}"/>
              </a:ext>
            </a:extLst>
          </p:cNvPr>
          <p:cNvSpPr>
            <a:spLocks noGrp="1"/>
          </p:cNvSpPr>
          <p:nvPr>
            <p:ph idx="1"/>
          </p:nvPr>
        </p:nvSpPr>
        <p:spPr>
          <a:xfrm>
            <a:off x="4810259" y="649480"/>
            <a:ext cx="6555347" cy="5546047"/>
          </a:xfrm>
        </p:spPr>
        <p:txBody>
          <a:bodyPr anchor="ctr">
            <a:normAutofit/>
          </a:bodyPr>
          <a:lstStyle/>
          <a:p>
            <a:r>
              <a:rPr lang="en-GB" sz="2000"/>
              <a:t>More complex models cannot help deciding whether the English prepositions in HK Cantonese are lexical borrowings and single-word code-switches. Matras (2009) proposes that the two phenomena can be distinguished on multiple criteria. Whereas most single-word English prepositions in HK Cantonese are more likely to be code-switches, </a:t>
            </a:r>
            <a:r>
              <a:rPr lang="en-GB" sz="2000" i="1"/>
              <a:t>for</a:t>
            </a:r>
            <a:r>
              <a:rPr lang="en-GB" sz="2000"/>
              <a:t>, which is more frequent, look more like borrowing in some criteria.</a:t>
            </a:r>
            <a:r>
              <a:rPr lang="en-GB" sz="2000" i="1"/>
              <a:t> </a:t>
            </a:r>
            <a:endParaRPr lang="en-MO" sz="2000" i="1"/>
          </a:p>
        </p:txBody>
      </p:sp>
    </p:spTree>
    <p:extLst>
      <p:ext uri="{BB962C8B-B14F-4D97-AF65-F5344CB8AC3E}">
        <p14:creationId xmlns:p14="http://schemas.microsoft.com/office/powerpoint/2010/main" val="1315376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04286F-CBA5-43B3-8363-BACED6B5A4E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Conclusion (1)</a:t>
            </a:r>
            <a:endParaRPr lang="en-MO" sz="4000">
              <a:solidFill>
                <a:srgbClr val="FFFFFF"/>
              </a:solidFill>
            </a:endParaRPr>
          </a:p>
        </p:txBody>
      </p:sp>
      <p:sp>
        <p:nvSpPr>
          <p:cNvPr id="3" name="Content Placeholder 2">
            <a:extLst>
              <a:ext uri="{FF2B5EF4-FFF2-40B4-BE49-F238E27FC236}">
                <a16:creationId xmlns:a16="http://schemas.microsoft.com/office/drawing/2014/main" id="{113DC3DC-0961-4BE8-A003-E95BB765A6EB}"/>
              </a:ext>
            </a:extLst>
          </p:cNvPr>
          <p:cNvSpPr>
            <a:spLocks noGrp="1"/>
          </p:cNvSpPr>
          <p:nvPr>
            <p:ph idx="1"/>
          </p:nvPr>
        </p:nvSpPr>
        <p:spPr>
          <a:xfrm>
            <a:off x="4810259" y="649480"/>
            <a:ext cx="6555347" cy="5546047"/>
          </a:xfrm>
        </p:spPr>
        <p:txBody>
          <a:bodyPr anchor="ctr">
            <a:normAutofit/>
          </a:bodyPr>
          <a:lstStyle/>
          <a:p>
            <a:r>
              <a:rPr lang="en-GB" sz="2000"/>
              <a:t>Taken into consideration the idea of </a:t>
            </a:r>
            <a:r>
              <a:rPr lang="en-GB" sz="2000" b="1"/>
              <a:t>translanguaging</a:t>
            </a:r>
            <a:r>
              <a:rPr lang="en-GB" sz="2000"/>
              <a:t>, there is most probably no clear division between </a:t>
            </a:r>
            <a:r>
              <a:rPr lang="en-GB" sz="2000" b="1"/>
              <a:t>named languages. </a:t>
            </a:r>
            <a:r>
              <a:rPr lang="en-GB" sz="2000"/>
              <a:t>And if languages are not clearly demarcated, then there’s little point to insist on a clear distinction between lexical borrowing (in which a borrowed word is integrated with the lexicon of the recipient language) and single-word CS (in which a word is drawn from another language, or, the donor language).</a:t>
            </a:r>
            <a:endParaRPr lang="en-MO" sz="2000"/>
          </a:p>
        </p:txBody>
      </p:sp>
    </p:spTree>
    <p:extLst>
      <p:ext uri="{BB962C8B-B14F-4D97-AF65-F5344CB8AC3E}">
        <p14:creationId xmlns:p14="http://schemas.microsoft.com/office/powerpoint/2010/main" val="1064148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66D71F-4696-45CA-9522-83AE2F8041A0}"/>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Conclusion (2)</a:t>
            </a:r>
            <a:endParaRPr lang="en-MO" sz="4000">
              <a:solidFill>
                <a:srgbClr val="FFFFFF"/>
              </a:solidFill>
            </a:endParaRPr>
          </a:p>
        </p:txBody>
      </p:sp>
      <p:sp>
        <p:nvSpPr>
          <p:cNvPr id="3" name="Content Placeholder 2">
            <a:extLst>
              <a:ext uri="{FF2B5EF4-FFF2-40B4-BE49-F238E27FC236}">
                <a16:creationId xmlns:a16="http://schemas.microsoft.com/office/drawing/2014/main" id="{7CFB2CEA-2F29-4407-B528-E5AD146053C9}"/>
              </a:ext>
            </a:extLst>
          </p:cNvPr>
          <p:cNvSpPr>
            <a:spLocks noGrp="1"/>
          </p:cNvSpPr>
          <p:nvPr>
            <p:ph idx="1"/>
          </p:nvPr>
        </p:nvSpPr>
        <p:spPr>
          <a:xfrm>
            <a:off x="4810259" y="649480"/>
            <a:ext cx="6555347" cy="5546047"/>
          </a:xfrm>
        </p:spPr>
        <p:txBody>
          <a:bodyPr anchor="ctr">
            <a:normAutofit/>
          </a:bodyPr>
          <a:lstStyle/>
          <a:p>
            <a:r>
              <a:rPr lang="en-GB" sz="2000"/>
              <a:t>Borrowability of different word classes in language contact situations (nouns seem to be easiest and most frequent, verbs less so, and prepositions even less so) may have to do with the different ways in which word classes in 2 languages are stored and activated. </a:t>
            </a:r>
          </a:p>
          <a:p>
            <a:r>
              <a:rPr lang="en-GB" sz="2000"/>
              <a:t>Nouns are easily drawn from another language (the donor language) because they are least attached to syntactic patterns in the donor language. On the other hand, verbs and prepositions are much more interwoven with syntactic structures in the donor language, to the point that prepositions (e.g. the English prepositions), when they’re transferredm may bring along a syntactic structure from the donor language.</a:t>
            </a:r>
            <a:endParaRPr lang="en-MO" sz="2000"/>
          </a:p>
        </p:txBody>
      </p:sp>
    </p:spTree>
    <p:extLst>
      <p:ext uri="{BB962C8B-B14F-4D97-AF65-F5344CB8AC3E}">
        <p14:creationId xmlns:p14="http://schemas.microsoft.com/office/powerpoint/2010/main" val="4085829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33197C-49C3-4738-BE71-02363889617B}"/>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Conclusion (3)</a:t>
            </a:r>
            <a:endParaRPr lang="en-MO" sz="4000">
              <a:solidFill>
                <a:srgbClr val="FFFFFF"/>
              </a:solidFill>
            </a:endParaRPr>
          </a:p>
        </p:txBody>
      </p:sp>
      <p:sp>
        <p:nvSpPr>
          <p:cNvPr id="3" name="Content Placeholder 2">
            <a:extLst>
              <a:ext uri="{FF2B5EF4-FFF2-40B4-BE49-F238E27FC236}">
                <a16:creationId xmlns:a16="http://schemas.microsoft.com/office/drawing/2014/main" id="{227BC22E-DA1D-48E8-BD2A-1BD1F0708B07}"/>
              </a:ext>
            </a:extLst>
          </p:cNvPr>
          <p:cNvSpPr>
            <a:spLocks noGrp="1"/>
          </p:cNvSpPr>
          <p:nvPr>
            <p:ph idx="1"/>
          </p:nvPr>
        </p:nvSpPr>
        <p:spPr>
          <a:xfrm>
            <a:off x="4810259" y="649480"/>
            <a:ext cx="6555347" cy="5546047"/>
          </a:xfrm>
        </p:spPr>
        <p:txBody>
          <a:bodyPr anchor="ctr">
            <a:normAutofit/>
          </a:bodyPr>
          <a:lstStyle/>
          <a:p>
            <a:r>
              <a:rPr lang="en-GB" sz="2000"/>
              <a:t>Category-internal variation is due to usage factors. </a:t>
            </a:r>
            <a:r>
              <a:rPr lang="en-GB" sz="2000" i="1"/>
              <a:t>For</a:t>
            </a:r>
            <a:r>
              <a:rPr lang="en-GB" sz="2000"/>
              <a:t> becomes more widespread because of its semantic/syntactic versatility and economy.</a:t>
            </a:r>
            <a:endParaRPr lang="en-MO" sz="2000"/>
          </a:p>
        </p:txBody>
      </p:sp>
    </p:spTree>
    <p:extLst>
      <p:ext uri="{BB962C8B-B14F-4D97-AF65-F5344CB8AC3E}">
        <p14:creationId xmlns:p14="http://schemas.microsoft.com/office/powerpoint/2010/main" val="1426078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69C598-862C-4C46-BED4-BD47E66CDB6B}"/>
              </a:ext>
            </a:extLst>
          </p:cNvPr>
          <p:cNvSpPr>
            <a:spLocks noGrp="1"/>
          </p:cNvSpPr>
          <p:nvPr>
            <p:ph type="title"/>
          </p:nvPr>
        </p:nvSpPr>
        <p:spPr>
          <a:xfrm>
            <a:off x="1136397" y="502021"/>
            <a:ext cx="4959603" cy="1642969"/>
          </a:xfrm>
        </p:spPr>
        <p:txBody>
          <a:bodyPr anchor="b">
            <a:normAutofit/>
          </a:bodyPr>
          <a:lstStyle/>
          <a:p>
            <a:r>
              <a:rPr lang="en-GB" sz="4000" dirty="0"/>
              <a:t>Thank you very much!</a:t>
            </a:r>
            <a:br>
              <a:rPr lang="en-GB" sz="4000" dirty="0"/>
            </a:br>
            <a:endParaRPr lang="en-MO" sz="4000" dirty="0"/>
          </a:p>
        </p:txBody>
      </p:sp>
      <p:sp>
        <p:nvSpPr>
          <p:cNvPr id="3" name="Content Placeholder 2">
            <a:extLst>
              <a:ext uri="{FF2B5EF4-FFF2-40B4-BE49-F238E27FC236}">
                <a16:creationId xmlns:a16="http://schemas.microsoft.com/office/drawing/2014/main" id="{370DF8E2-979B-44C6-8A80-130143E55BA6}"/>
              </a:ext>
            </a:extLst>
          </p:cNvPr>
          <p:cNvSpPr>
            <a:spLocks noGrp="1"/>
          </p:cNvSpPr>
          <p:nvPr>
            <p:ph idx="1"/>
          </p:nvPr>
        </p:nvSpPr>
        <p:spPr>
          <a:xfrm>
            <a:off x="1136397" y="2418408"/>
            <a:ext cx="4959603" cy="3522569"/>
          </a:xfrm>
        </p:spPr>
        <p:txBody>
          <a:bodyPr anchor="t">
            <a:normAutofit/>
          </a:bodyPr>
          <a:lstStyle/>
          <a:p>
            <a:pPr marL="0" indent="0">
              <a:buNone/>
            </a:pPr>
            <a:endParaRPr lang="en-MO" sz="2000" dirty="0"/>
          </a:p>
        </p:txBody>
      </p:sp>
      <p:pic>
        <p:nvPicPr>
          <p:cNvPr id="7" name="Graphic 6" descr="Smiling Face with No Fill">
            <a:extLst>
              <a:ext uri="{FF2B5EF4-FFF2-40B4-BE49-F238E27FC236}">
                <a16:creationId xmlns:a16="http://schemas.microsoft.com/office/drawing/2014/main" id="{4C9D5A8E-60D1-FD6A-4911-F00CAA121F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12442" y="621610"/>
            <a:ext cx="5201023" cy="5201023"/>
          </a:xfrm>
          <a:prstGeom prst="rect">
            <a:avLst/>
          </a:prstGeom>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1021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201</TotalTime>
  <Words>2351</Words>
  <Application>Microsoft Office PowerPoint</Application>
  <PresentationFormat>Widescreen</PresentationFormat>
  <Paragraphs>218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Borrowing or Code-switching? Single-word English prepositions in Hong Kong Cantonese</vt:lpstr>
      <vt:lpstr>Introduction</vt:lpstr>
      <vt:lpstr>Poplack (2018, etc.)</vt:lpstr>
      <vt:lpstr>Myers-Scotton (1992, 1993, 2002, 2006)</vt:lpstr>
      <vt:lpstr>Single-word English prepositions in HK Cantonese</vt:lpstr>
      <vt:lpstr>Single-word English prepositions in HK Cantonese</vt:lpstr>
      <vt:lpstr>Table 2  Common examples of established borrowing/loanwords from English to Cantonese </vt:lpstr>
      <vt:lpstr>  Table 1: Frequency of single-word English prepositions in order of frequency  </vt:lpstr>
      <vt:lpstr>Prepositions in English</vt:lpstr>
      <vt:lpstr>Prepositions in Cantonese?</vt:lpstr>
      <vt:lpstr>NP hai6 P(English) NP</vt:lpstr>
      <vt:lpstr>P(English) NP (PostP)</vt:lpstr>
      <vt:lpstr>N [P(English) NP]PP</vt:lpstr>
      <vt:lpstr>English preposition reanalyzed as verbs</vt:lpstr>
      <vt:lpstr>English preposition as coverbs</vt:lpstr>
      <vt:lpstr>Frequency of for: semantic/syntactic versatility</vt:lpstr>
      <vt:lpstr>Frequency of for</vt:lpstr>
      <vt:lpstr>Discussion (1): Poplack (2018)</vt:lpstr>
      <vt:lpstr>Discussion (2): The MLF Model</vt:lpstr>
      <vt:lpstr>Discussion (3): Thomason and Kaufmann (1988)</vt:lpstr>
      <vt:lpstr>Discussion (4): Matras (2009)</vt:lpstr>
      <vt:lpstr>Conclusion (1)</vt:lpstr>
      <vt:lpstr>Conclusion (2)</vt:lpstr>
      <vt:lpstr>Conclusion (3)</vt:lpstr>
      <vt:lpstr>Thank you very much!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Borrowing or Code-switching? Single-word English prepositions in Hong Kong Cantonese</dc:title>
  <dc:creator>brianhschan@gmail.com</dc:creator>
  <cp:lastModifiedBy>brianhschan@gmail.com</cp:lastModifiedBy>
  <cp:revision>3</cp:revision>
  <dcterms:created xsi:type="dcterms:W3CDTF">2022-04-26T09:51:32Z</dcterms:created>
  <dcterms:modified xsi:type="dcterms:W3CDTF">2022-07-31T06:58:52Z</dcterms:modified>
</cp:coreProperties>
</file>